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Override1.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Override2.xml" ContentType="application/vnd.openxmlformats-officedocument.themeOverr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heme/themeOverride3.xml" ContentType="application/vnd.openxmlformats-officedocument.themeOverr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Override4.xml" ContentType="application/vnd.openxmlformats-officedocument.themeOverr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heme/themeOverride5.xml" ContentType="application/vnd.openxmlformats-officedocument.themeOverr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heme/themeOverride6.xml" ContentType="application/vnd.openxmlformats-officedocument.themeOverr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heme/themeOverride7.xml" ContentType="application/vnd.openxmlformats-officedocument.themeOverr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9" r:id="rId2"/>
    <p:sldId id="262" r:id="rId3"/>
    <p:sldId id="265" r:id="rId4"/>
    <p:sldId id="292" r:id="rId5"/>
    <p:sldId id="313" r:id="rId6"/>
    <p:sldId id="268" r:id="rId7"/>
    <p:sldId id="310" r:id="rId8"/>
    <p:sldId id="289" r:id="rId9"/>
    <p:sldId id="271" r:id="rId10"/>
    <p:sldId id="295" r:id="rId11"/>
    <p:sldId id="298" r:id="rId12"/>
    <p:sldId id="280" r:id="rId13"/>
    <p:sldId id="301" r:id="rId14"/>
    <p:sldId id="304" r:id="rId15"/>
    <p:sldId id="283" r:id="rId16"/>
    <p:sldId id="307" r:id="rId17"/>
    <p:sldId id="274" r:id="rId18"/>
    <p:sldId id="319" r:id="rId19"/>
    <p:sldId id="317" r:id="rId20"/>
    <p:sldId id="277" r:id="rId21"/>
    <p:sldId id="318" r:id="rId22"/>
    <p:sldId id="286" r:id="rId23"/>
    <p:sldId id="320" r:id="rId24"/>
    <p:sldId id="321" r:id="rId25"/>
    <p:sldId id="322" r:id="rId26"/>
    <p:sldId id="323" r:id="rId27"/>
    <p:sldId id="324" r:id="rId28"/>
    <p:sldId id="325" r:id="rId29"/>
    <p:sldId id="316"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52" autoAdjust="0"/>
    <p:restoredTop sz="0"/>
  </p:normalViewPr>
  <p:slideViewPr>
    <p:cSldViewPr>
      <p:cViewPr>
        <p:scale>
          <a:sx n="73" d="100"/>
          <a:sy n="73" d="100"/>
        </p:scale>
        <p:origin x="902" y="32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2D580-5784-4866-9498-8011707BAD43}" type="datetimeFigureOut">
              <a:rPr lang="zh-CN" altLang="en-US" smtClean="0"/>
              <a:t>2024/5/24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F67F0-A65A-43D8-AA29-57B7BAC9C939}" type="slidenum">
              <a:rPr lang="zh-CN" altLang="en-US" smtClean="0"/>
              <a:t>‹#›</a:t>
            </a:fld>
            <a:endParaRPr lang="zh-CN" altLang="en-US"/>
          </a:p>
        </p:txBody>
      </p:sp>
    </p:spTree>
    <p:extLst>
      <p:ext uri="{BB962C8B-B14F-4D97-AF65-F5344CB8AC3E}">
        <p14:creationId xmlns:p14="http://schemas.microsoft.com/office/powerpoint/2010/main" val="658807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D5D8643-8C4F-483A-9BB7-090F547B8698}"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C9BCD98E-095A-404D-914E-8958E5806D4D}"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BA558F9-27C1-4B77-9E6D-CAC6D3B5AA5C}"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B031CF9-01F6-4F96-9D99-4AB55DC0EEBD}"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EA19568D-A6F0-4C37-BBF3-602366E35F2C}"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B3555907-55D0-4C56-88E9-370D56363F23}" type="datetimeFigureOut">
              <a:rPr lang="en-US" smtClean="0"/>
              <a:t>5/24/2024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42E40D90-DE3E-43CF-9EFA-399FA2DAF9B4}" type="datetimeFigureOut">
              <a:rPr lang="en-US" smtClean="0"/>
              <a:t>5/24/2024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15B8B4D6-9E89-4A36-87C0-5F7B3B2E6EAB}" type="datetimeFigureOut">
              <a:rPr lang="en-US" smtClean="0"/>
              <a:t>5/24/2024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3EE22D9C-A042-4076-9FEA-B398F97BC21A}" type="datetimeFigureOut">
              <a:rPr lang="en-US" smtClean="0"/>
              <a:t>5/24/2024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D3728CA-3CE8-4ED3-AC43-C700635E629E}" type="datetimeFigureOut">
              <a:rPr lang="en-US" smtClean="0"/>
              <a:t>5/24/2024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FB12C42-2602-455F-990D-11D83702EF80}" type="datetimeFigureOut">
              <a:rPr lang="en-US" smtClean="0"/>
              <a:t>5/24/2024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04571A2-8785-4B2C-AD9D-69C7444ED988}" type="datetimeFigureOut">
              <a:rPr lang="en-US" smtClean="0"/>
              <a:t>5/24/2024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Layout" Target="../slideLayouts/slideLayout7.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10.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tags" Target="../tags/tag119.xml"/></Relationships>
</file>

<file path=ppt/slides/_rels/slide11.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slideLayout" Target="../slideLayouts/slideLayout7.xml"/><Relationship Id="rId4" Type="http://schemas.openxmlformats.org/officeDocument/2006/relationships/tags" Target="../tags/tag123.xml"/></Relationships>
</file>

<file path=ppt/slides/_rels/slide12.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tags" Target="../tags/tag140.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 Type="http://schemas.openxmlformats.org/officeDocument/2006/relationships/tags" Target="../tags/tag124.xml"/><Relationship Id="rId16" Type="http://schemas.openxmlformats.org/officeDocument/2006/relationships/tags" Target="../tags/tag138.xml"/><Relationship Id="rId20"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tags" Target="../tags/tag141.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44.xml"/><Relationship Id="rId7" Type="http://schemas.openxmlformats.org/officeDocument/2006/relationships/image" Target="../media/image6.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Layout" Target="../slideLayouts/slideLayout7.xml"/><Relationship Id="rId5" Type="http://schemas.openxmlformats.org/officeDocument/2006/relationships/tags" Target="../tags/tag146.xml"/><Relationship Id="rId4" Type="http://schemas.openxmlformats.org/officeDocument/2006/relationships/tags" Target="../tags/tag145.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49.xml"/><Relationship Id="rId7" Type="http://schemas.openxmlformats.org/officeDocument/2006/relationships/slideLayout" Target="../slideLayouts/slideLayout7.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18" Type="http://schemas.openxmlformats.org/officeDocument/2006/relationships/tags" Target="../tags/tag169.xml"/><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tags" Target="../tags/tag168.xml"/><Relationship Id="rId2" Type="http://schemas.openxmlformats.org/officeDocument/2006/relationships/tags" Target="../tags/tag153.xml"/><Relationship Id="rId16" Type="http://schemas.openxmlformats.org/officeDocument/2006/relationships/tags" Target="../tags/tag167.xml"/><Relationship Id="rId20"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tags" Target="../tags/tag166.xml"/><Relationship Id="rId10" Type="http://schemas.openxmlformats.org/officeDocument/2006/relationships/tags" Target="../tags/tag161.xml"/><Relationship Id="rId19" Type="http://schemas.openxmlformats.org/officeDocument/2006/relationships/tags" Target="../tags/tag170.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3.xml"/><Relationship Id="rId7" Type="http://schemas.openxmlformats.org/officeDocument/2006/relationships/image" Target="../media/image11.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10.png"/><Relationship Id="rId5" Type="http://schemas.openxmlformats.org/officeDocument/2006/relationships/slideLayout" Target="../slideLayouts/slideLayout7.xml"/><Relationship Id="rId4" Type="http://schemas.openxmlformats.org/officeDocument/2006/relationships/tags" Target="../tags/tag174.xml"/></Relationships>
</file>

<file path=ppt/slides/_rels/slide17.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tags" Target="../tags/tag186.xml"/><Relationship Id="rId18" Type="http://schemas.openxmlformats.org/officeDocument/2006/relationships/tags" Target="../tags/tag191.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tags" Target="../tags/tag190.xml"/><Relationship Id="rId2" Type="http://schemas.openxmlformats.org/officeDocument/2006/relationships/tags" Target="../tags/tag175.xml"/><Relationship Id="rId16" Type="http://schemas.openxmlformats.org/officeDocument/2006/relationships/tags" Target="../tags/tag189.xml"/><Relationship Id="rId20"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tags" Target="../tags/tag179.xml"/><Relationship Id="rId11" Type="http://schemas.openxmlformats.org/officeDocument/2006/relationships/tags" Target="../tags/tag184.xml"/><Relationship Id="rId5" Type="http://schemas.openxmlformats.org/officeDocument/2006/relationships/tags" Target="../tags/tag178.xml"/><Relationship Id="rId15" Type="http://schemas.openxmlformats.org/officeDocument/2006/relationships/tags" Target="../tags/tag188.xml"/><Relationship Id="rId10" Type="http://schemas.openxmlformats.org/officeDocument/2006/relationships/tags" Target="../tags/tag183.xml"/><Relationship Id="rId19" Type="http://schemas.openxmlformats.org/officeDocument/2006/relationships/tags" Target="../tags/tag192.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s>
</file>

<file path=ppt/slides/_rels/slide18.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slideLayout" Target="../slideLayouts/slideLayout7.xml"/><Relationship Id="rId4" Type="http://schemas.openxmlformats.org/officeDocument/2006/relationships/tags" Target="../tags/tag196.xml"/></Relationships>
</file>

<file path=ppt/slides/_rels/slide19.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18" Type="http://schemas.openxmlformats.org/officeDocument/2006/relationships/tags" Target="../tags/tag214.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tags" Target="../tags/tag213.xml"/><Relationship Id="rId2" Type="http://schemas.openxmlformats.org/officeDocument/2006/relationships/tags" Target="../tags/tag198.xml"/><Relationship Id="rId16" Type="http://schemas.openxmlformats.org/officeDocument/2006/relationships/tags" Target="../tags/tag212.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tags" Target="../tags/tag211.xml"/><Relationship Id="rId10" Type="http://schemas.openxmlformats.org/officeDocument/2006/relationships/tags" Target="../tags/tag206.xml"/><Relationship Id="rId19" Type="http://schemas.openxmlformats.org/officeDocument/2006/relationships/slideLayout" Target="../slideLayouts/slideLayout7.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s>
</file>

<file path=ppt/slides/_rels/slide2.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1" Type="http://schemas.openxmlformats.org/officeDocument/2006/relationships/themeOverride" Target="../theme/themeOverride1.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slideLayout" Target="../slideLayouts/slideLayout7.xml"/><Relationship Id="rId10" Type="http://schemas.openxmlformats.org/officeDocument/2006/relationships/tags" Target="../tags/tag32.xml"/><Relationship Id="rId19" Type="http://schemas.openxmlformats.org/officeDocument/2006/relationships/tags" Target="../tags/tag41.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15.xml"/></Relationships>
</file>

<file path=ppt/slides/_rels/slide21.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tags" Target="../tags/tag228.xml"/><Relationship Id="rId18" Type="http://schemas.openxmlformats.org/officeDocument/2006/relationships/tags" Target="../tags/tag233.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17" Type="http://schemas.openxmlformats.org/officeDocument/2006/relationships/tags" Target="../tags/tag232.xml"/><Relationship Id="rId2" Type="http://schemas.openxmlformats.org/officeDocument/2006/relationships/tags" Target="../tags/tag217.xml"/><Relationship Id="rId16" Type="http://schemas.openxmlformats.org/officeDocument/2006/relationships/tags" Target="../tags/tag231.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tags" Target="../tags/tag230.xml"/><Relationship Id="rId10" Type="http://schemas.openxmlformats.org/officeDocument/2006/relationships/tags" Target="../tags/tag225.xml"/><Relationship Id="rId19" Type="http://schemas.openxmlformats.org/officeDocument/2006/relationships/slideLayout" Target="../slideLayouts/slideLayout7.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tags" Target="../tags/tag229.xml"/></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36.xml"/><Relationship Id="rId7" Type="http://schemas.openxmlformats.org/officeDocument/2006/relationships/slideLayout" Target="../slideLayouts/slideLayout7.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7.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60.xml"/><Relationship Id="rId7" Type="http://schemas.openxmlformats.org/officeDocument/2006/relationships/slideLayout" Target="../slideLayouts/slideLayout7.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18" Type="http://schemas.openxmlformats.org/officeDocument/2006/relationships/tags" Target="../tags/tag281.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tags" Target="../tags/tag280.xml"/><Relationship Id="rId2" Type="http://schemas.openxmlformats.org/officeDocument/2006/relationships/tags" Target="../tags/tag265.xml"/><Relationship Id="rId16" Type="http://schemas.openxmlformats.org/officeDocument/2006/relationships/tags" Target="../tags/tag279.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tags" Target="../tags/tag278.xml"/><Relationship Id="rId10" Type="http://schemas.openxmlformats.org/officeDocument/2006/relationships/tags" Target="../tags/tag273.xml"/><Relationship Id="rId19" Type="http://schemas.openxmlformats.org/officeDocument/2006/relationships/slideLayout" Target="../slideLayouts/slideLayout7.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4.xml"/><Relationship Id="rId7" Type="http://schemas.openxmlformats.org/officeDocument/2006/relationships/slideLayout" Target="../slideLayouts/slideLayout7.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 Type="http://schemas.openxmlformats.org/officeDocument/2006/relationships/tags" Target="../tags/tag289.xml"/><Relationship Id="rId16" Type="http://schemas.openxmlformats.org/officeDocument/2006/relationships/tags" Target="../tags/tag303.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5" Type="http://schemas.openxmlformats.org/officeDocument/2006/relationships/tags" Target="../tags/tag292.xml"/><Relationship Id="rId15" Type="http://schemas.openxmlformats.org/officeDocument/2006/relationships/tags" Target="../tags/tag302.xml"/><Relationship Id="rId10" Type="http://schemas.openxmlformats.org/officeDocument/2006/relationships/tags" Target="../tags/tag297.xml"/><Relationship Id="rId19" Type="http://schemas.openxmlformats.org/officeDocument/2006/relationships/slideLayout" Target="../slideLayouts/slideLayout7.xml"/><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08.xml"/><Relationship Id="rId7" Type="http://schemas.openxmlformats.org/officeDocument/2006/relationships/slideLayout" Target="../slideLayouts/slideLayout7.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tags" Target="../tags/tag63.xml"/><Relationship Id="rId10" Type="http://schemas.openxmlformats.org/officeDocument/2006/relationships/tags" Target="../tags/tag58.xml"/><Relationship Id="rId19" Type="http://schemas.openxmlformats.org/officeDocument/2006/relationships/tags" Target="../tags/tag67.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tags" Target="../tags/tag88.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tags" Target="../tags/tag85.xml"/><Relationship Id="rId10" Type="http://schemas.openxmlformats.org/officeDocument/2006/relationships/tags" Target="../tags/tag80.xml"/><Relationship Id="rId19" Type="http://schemas.openxmlformats.org/officeDocument/2006/relationships/tags" Target="../tags/tag89.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10" Type="http://schemas.openxmlformats.org/officeDocument/2006/relationships/image" Target="../media/image4.png"/><Relationship Id="rId4" Type="http://schemas.openxmlformats.org/officeDocument/2006/relationships/tags" Target="../tags/tag93.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7.xml"/></Relationships>
</file>

<file path=ppt/slides/_rels/slide9.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tags" Target="../tags/tag111.xml"/><Relationship Id="rId10" Type="http://schemas.openxmlformats.org/officeDocument/2006/relationships/tags" Target="../tags/tag106.xml"/><Relationship Id="rId19" Type="http://schemas.openxmlformats.org/officeDocument/2006/relationships/tags" Target="../tags/tag115.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s>
</file>

<file path=ppt/slides/slide1.xml><?xml version="1.0" encoding="utf-8"?>
<p:sld xmlns:a="http://schemas.openxmlformats.org/drawingml/2006/main" xmlns:r="http://schemas.openxmlformats.org/officeDocument/2006/relationships" xmlns:p="http://schemas.openxmlformats.org/presentationml/2006/main">
  <p:cSld name="cover">
    <p:spTree>
      <p:nvGrpSpPr>
        <p:cNvPr id="1" name=""/>
        <p:cNvGrpSpPr/>
        <p:nvPr/>
      </p:nvGrpSpPr>
      <p:grpSpPr>
        <a:xfrm>
          <a:off x="0" y="0"/>
          <a:ext cx="0" cy="0"/>
          <a:chOff x="0" y="0"/>
          <a:chExt cx="0" cy="0"/>
        </a:xfrm>
      </p:grpSpPr>
      <p:sp>
        <p:nvSpPr>
          <p:cNvPr id="6" name="!!平滑2"/>
          <p:cNvSpPr/>
          <p:nvPr>
            <p:custDataLst>
              <p:tags r:id="rId1"/>
            </p:custDataLst>
          </p:nvPr>
        </p:nvSpPr>
        <p:spPr>
          <a:xfrm>
            <a:off x="9921832" y="-1154507"/>
            <a:ext cx="2873897" cy="28732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7" name="!!平滑3"/>
          <p:cNvSpPr/>
          <p:nvPr>
            <p:custDataLst>
              <p:tags r:id="rId2"/>
            </p:custDataLst>
          </p:nvPr>
        </p:nvSpPr>
        <p:spPr>
          <a:xfrm>
            <a:off x="10240519" y="4263173"/>
            <a:ext cx="2851043" cy="28504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9" name="!!平滑14"/>
          <p:cNvSpPr/>
          <p:nvPr>
            <p:custDataLst>
              <p:tags r:id="rId3"/>
            </p:custDataLst>
          </p:nvPr>
        </p:nvSpPr>
        <p:spPr>
          <a:xfrm>
            <a:off x="9313073" y="5315131"/>
            <a:ext cx="1947513" cy="19470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0" name="!!平滑9"/>
          <p:cNvSpPr/>
          <p:nvPr>
            <p:custDataLst>
              <p:tags r:id="rId4"/>
            </p:custDataLst>
          </p:nvPr>
        </p:nvSpPr>
        <p:spPr>
          <a:xfrm>
            <a:off x="10059592" y="2305342"/>
            <a:ext cx="2463793" cy="24631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1" name="!!平滑4"/>
          <p:cNvSpPr/>
          <p:nvPr>
            <p:custDataLst>
              <p:tags r:id="rId5"/>
            </p:custDataLst>
          </p:nvPr>
        </p:nvSpPr>
        <p:spPr>
          <a:xfrm>
            <a:off x="8472505" y="5815978"/>
            <a:ext cx="1710879" cy="17102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2" name="椭圆 11"/>
          <p:cNvSpPr/>
          <p:nvPr>
            <p:custDataLst>
              <p:tags r:id="rId6"/>
            </p:custDataLst>
          </p:nvPr>
        </p:nvSpPr>
        <p:spPr>
          <a:xfrm>
            <a:off x="7001592" y="6138475"/>
            <a:ext cx="1288080" cy="1288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3" name="!!平滑6"/>
          <p:cNvSpPr/>
          <p:nvPr>
            <p:custDataLst>
              <p:tags r:id="rId7"/>
            </p:custDataLst>
          </p:nvPr>
        </p:nvSpPr>
        <p:spPr>
          <a:xfrm>
            <a:off x="7919563" y="-802173"/>
            <a:ext cx="2320956" cy="23203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4" name="!!平滑8"/>
          <p:cNvSpPr/>
          <p:nvPr>
            <p:custDataLst>
              <p:tags r:id="rId8"/>
            </p:custDataLst>
          </p:nvPr>
        </p:nvSpPr>
        <p:spPr>
          <a:xfrm>
            <a:off x="7919563" y="4263173"/>
            <a:ext cx="660228" cy="6602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5" name="椭圆 14"/>
          <p:cNvSpPr/>
          <p:nvPr>
            <p:custDataLst>
              <p:tags r:id="rId9"/>
            </p:custDataLst>
          </p:nvPr>
        </p:nvSpPr>
        <p:spPr>
          <a:xfrm>
            <a:off x="8648354" y="406552"/>
            <a:ext cx="1649300" cy="1649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6" name="!!平滑13"/>
          <p:cNvSpPr/>
          <p:nvPr>
            <p:custDataLst>
              <p:tags r:id="rId10"/>
            </p:custDataLst>
          </p:nvPr>
        </p:nvSpPr>
        <p:spPr>
          <a:xfrm>
            <a:off x="9794865" y="1187399"/>
            <a:ext cx="1465833" cy="14658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7" name="椭圆 16"/>
          <p:cNvSpPr/>
          <p:nvPr>
            <p:custDataLst>
              <p:tags r:id="rId11"/>
            </p:custDataLst>
          </p:nvPr>
        </p:nvSpPr>
        <p:spPr>
          <a:xfrm>
            <a:off x="11696195" y="1187399"/>
            <a:ext cx="884325" cy="8843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8" name="!!平滑11"/>
          <p:cNvSpPr/>
          <p:nvPr>
            <p:custDataLst>
              <p:tags r:id="rId12"/>
            </p:custDataLst>
          </p:nvPr>
        </p:nvSpPr>
        <p:spPr>
          <a:xfrm>
            <a:off x="8734691" y="3267752"/>
            <a:ext cx="158709" cy="1587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19" name="!!平滑10"/>
          <p:cNvSpPr/>
          <p:nvPr>
            <p:custDataLst>
              <p:tags r:id="rId13"/>
            </p:custDataLst>
          </p:nvPr>
        </p:nvSpPr>
        <p:spPr>
          <a:xfrm>
            <a:off x="9236698" y="4523352"/>
            <a:ext cx="245420" cy="2453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20" name="!!平滑7"/>
          <p:cNvSpPr/>
          <p:nvPr>
            <p:custDataLst>
              <p:tags r:id="rId14"/>
            </p:custDataLst>
          </p:nvPr>
        </p:nvSpPr>
        <p:spPr>
          <a:xfrm>
            <a:off x="7751967" y="3346472"/>
            <a:ext cx="292024" cy="2913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21" name="!!平滑12"/>
          <p:cNvSpPr/>
          <p:nvPr>
            <p:custDataLst>
              <p:tags r:id="rId15"/>
            </p:custDataLst>
          </p:nvPr>
        </p:nvSpPr>
        <p:spPr>
          <a:xfrm>
            <a:off x="8956249" y="3721659"/>
            <a:ext cx="428513" cy="4285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22" name="!!平滑5"/>
          <p:cNvSpPr/>
          <p:nvPr>
            <p:custDataLst>
              <p:tags r:id="rId16"/>
            </p:custDataLst>
          </p:nvPr>
        </p:nvSpPr>
        <p:spPr>
          <a:xfrm>
            <a:off x="10740768" y="1855245"/>
            <a:ext cx="1782616" cy="17826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cxnSp>
        <p:nvCxnSpPr>
          <p:cNvPr id="25" name="直接连接符 24" hidden="1"/>
          <p:cNvCxnSpPr/>
          <p:nvPr>
            <p:custDataLst>
              <p:tags r:id="rId17"/>
            </p:custDataLst>
          </p:nvPr>
        </p:nvCxnSpPr>
        <p:spPr>
          <a:xfrm>
            <a:off x="917055" y="2540235"/>
            <a:ext cx="434744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椭圆 26"/>
          <p:cNvSpPr/>
          <p:nvPr>
            <p:custDataLst>
              <p:tags r:id="rId18"/>
            </p:custDataLst>
          </p:nvPr>
        </p:nvSpPr>
        <p:spPr>
          <a:xfrm>
            <a:off x="6892401" y="-126709"/>
            <a:ext cx="1151590" cy="1151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799"/>
          </a:p>
        </p:txBody>
      </p:sp>
      <p:sp>
        <p:nvSpPr>
          <p:cNvPr id="3" name="椭圆 2">
            <a:extLst>
              <a:ext uri="{FF2B5EF4-FFF2-40B4-BE49-F238E27FC236}">
                <a16:creationId xmlns:a16="http://schemas.microsoft.com/office/drawing/2014/main" id="{3108689B-14A7-599B-8E34-680A890F51A2}"/>
              </a:ext>
            </a:extLst>
          </p:cNvPr>
          <p:cNvSpPr/>
          <p:nvPr>
            <p:custDataLst>
              <p:tags r:id="rId19"/>
            </p:custDataLst>
          </p:nvPr>
        </p:nvSpPr>
        <p:spPr>
          <a:xfrm rot="16200000">
            <a:off x="-838150" y="6079113"/>
            <a:ext cx="1893595" cy="1894088"/>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800"/>
          </a:p>
        </p:txBody>
      </p:sp>
      <p:sp>
        <p:nvSpPr>
          <p:cNvPr id="24" name="椭圆 23">
            <a:extLst>
              <a:ext uri="{FF2B5EF4-FFF2-40B4-BE49-F238E27FC236}">
                <a16:creationId xmlns:a16="http://schemas.microsoft.com/office/drawing/2014/main" id="{67276233-F432-6A50-8E16-64471662C5B8}"/>
              </a:ext>
            </a:extLst>
          </p:cNvPr>
          <p:cNvSpPr/>
          <p:nvPr>
            <p:custDataLst>
              <p:tags r:id="rId20"/>
            </p:custDataLst>
          </p:nvPr>
        </p:nvSpPr>
        <p:spPr>
          <a:xfrm rot="16200000">
            <a:off x="1129612" y="6010974"/>
            <a:ext cx="348539" cy="34863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1800"/>
          </a:p>
        </p:txBody>
      </p:sp>
      <p:sp>
        <p:nvSpPr>
          <p:cNvPr id="23" name="标题"/>
          <p:cNvSpPr txBox="1"/>
          <p:nvPr/>
        </p:nvSpPr>
        <p:spPr>
          <a:xfrm>
            <a:off x="795129" y="1759385"/>
            <a:ext cx="8517943" cy="768150"/>
          </a:xfrm>
          <a:prstGeom prst="rect">
            <a:avLst/>
          </a:prstGeom>
        </p:spPr>
        <p:txBody>
          <a:bodyPr wrap="square" anchor="ctr" anchorCtr="0">
            <a:normAutofit fontScale="6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4400" b="0" i="0" dirty="0">
                <a:solidFill>
                  <a:srgbClr val="0D0D0D"/>
                </a:solidFill>
                <a:effectLst/>
                <a:highlight>
                  <a:srgbClr val="FFFFFF"/>
                </a:highlight>
                <a:latin typeface="Söhne"/>
              </a:rPr>
              <a:t>The Agents' Domain (AI Comprehensive Application Platform)</a:t>
            </a:r>
            <a:endParaRPr lang="zh-CN" altLang="en-US" sz="4399" b="1" kern="100" dirty="0">
              <a:latin typeface="微软雅黑" panose="020B0503020204020204" charset="-122"/>
              <a:ea typeface="微软雅黑" panose="020B0503020204020204" charset="-122"/>
              <a:cs typeface="Times New Roman" panose="02020603050405020304" pitchFamily="18" charset="0"/>
              <a:sym typeface="+mn-ea"/>
            </a:endParaRPr>
          </a:p>
        </p:txBody>
      </p:sp>
      <p:sp>
        <p:nvSpPr>
          <p:cNvPr id="4" name="日期"/>
          <p:cNvSpPr txBox="1"/>
          <p:nvPr>
            <p:custDataLst>
              <p:tags r:id="rId21"/>
            </p:custDataLst>
          </p:nvPr>
        </p:nvSpPr>
        <p:spPr>
          <a:xfrm>
            <a:off x="795130" y="4400297"/>
            <a:ext cx="5955325" cy="368204"/>
          </a:xfrm>
          <a:prstGeom prst="rect">
            <a:avLst/>
          </a:prstGeom>
          <a:noFill/>
        </p:spPr>
        <p:txBody>
          <a:bodyPr wrap="square"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latin typeface="微软雅黑" panose="020B0503020204020204" charset="-122"/>
                <a:ea typeface="微软雅黑" panose="020B0503020204020204" charset="-122"/>
              </a:rPr>
              <a:t>202</a:t>
            </a: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.0</a:t>
            </a:r>
            <a:r>
              <a:rPr lang="en-US" altLang="zh-CN" sz="1600" dirty="0">
                <a:latin typeface="微软雅黑" panose="020B0503020204020204" charset="-122"/>
                <a:ea typeface="微软雅黑" panose="020B0503020204020204" charset="-122"/>
              </a:rPr>
              <a:t>2</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17</a:t>
            </a:r>
            <a:endParaRPr lang="zh-CN" altLang="en-US" sz="1600" dirty="0">
              <a:latin typeface="微软雅黑" panose="020B0503020204020204" charset="-122"/>
              <a:ea typeface="微软雅黑" panose="020B0503020204020204" charset="-122"/>
            </a:endParaRPr>
          </a:p>
        </p:txBody>
      </p:sp>
      <p:sp>
        <p:nvSpPr>
          <p:cNvPr id="2" name="副标题">
            <a:extLst>
              <a:ext uri="{FF2B5EF4-FFF2-40B4-BE49-F238E27FC236}">
                <a16:creationId xmlns:a16="http://schemas.microsoft.com/office/drawing/2014/main" id="{ABAA4AC0-E3B5-C811-4E90-7A2367F10786}"/>
              </a:ext>
            </a:extLst>
          </p:cNvPr>
          <p:cNvSpPr txBox="1"/>
          <p:nvPr/>
        </p:nvSpPr>
        <p:spPr>
          <a:xfrm>
            <a:off x="795130" y="2631877"/>
            <a:ext cx="6734939" cy="742754"/>
          </a:xfrm>
          <a:prstGeom prst="rect">
            <a:avLst/>
          </a:prstGeom>
          <a:noFill/>
        </p:spPr>
        <p:txBody>
          <a:bodyPr wrap="square"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思源黑体 CN Normal" panose="020B0400000000000000" pitchFamily="34" charset="-122"/>
                <a:ea typeface="思源黑体 CN Normal" panose="020B0400000000000000" pitchFamily="34" charset="-122"/>
                <a:cs typeface="Roboto" panose="02000000000000000000" pitchFamily="2" charset="0"/>
              </a:rPr>
              <a:t>Proposal for an AI-based Human-Computer Collaborative Work Management System.</a:t>
            </a:r>
          </a:p>
        </p:txBody>
      </p:sp>
      <p:sp>
        <p:nvSpPr>
          <p:cNvPr id="26" name="汇报人">
            <a:extLst>
              <a:ext uri="{FF2B5EF4-FFF2-40B4-BE49-F238E27FC236}">
                <a16:creationId xmlns:a16="http://schemas.microsoft.com/office/drawing/2014/main" id="{79202D9E-AE79-A473-D2AE-2E78480BF513}"/>
              </a:ext>
            </a:extLst>
          </p:cNvPr>
          <p:cNvSpPr txBox="1"/>
          <p:nvPr>
            <p:custDataLst>
              <p:tags r:id="rId22"/>
            </p:custDataLst>
          </p:nvPr>
        </p:nvSpPr>
        <p:spPr>
          <a:xfrm>
            <a:off x="795130" y="4764704"/>
            <a:ext cx="7232650" cy="38861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微软雅黑" panose="020B0503020204020204" pitchFamily="34" charset="-122"/>
                <a:ea typeface="微软雅黑" panose="020B0503020204020204" pitchFamily="34" charset="-122"/>
              </a:rPr>
              <a:t>Reporter</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SOB</a:t>
            </a:r>
          </a:p>
        </p:txBody>
      </p:sp>
      <p:sp>
        <p:nvSpPr>
          <p:cNvPr id="29" name="logo/company">
            <a:extLst>
              <a:ext uri="{FF2B5EF4-FFF2-40B4-BE49-F238E27FC236}">
                <a16:creationId xmlns:a16="http://schemas.microsoft.com/office/drawing/2014/main" id="{F284CEDD-A372-0667-BA86-B2FD5A6E2DF2}"/>
              </a:ext>
            </a:extLst>
          </p:cNvPr>
          <p:cNvSpPr txBox="1"/>
          <p:nvPr/>
        </p:nvSpPr>
        <p:spPr>
          <a:xfrm>
            <a:off x="795130" y="425754"/>
            <a:ext cx="4139021" cy="523695"/>
          </a:xfrm>
          <a:prstGeom prst="rect">
            <a:avLst/>
          </a:prstGeom>
          <a:noFill/>
        </p:spPr>
        <p:txBody>
          <a:bodyPr wrap="square" rtlCol="0"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微软雅黑" panose="020B0503020204020204" charset="-122"/>
                <a:ea typeface="微软雅黑" panose="020B0503020204020204" charset="-122"/>
                <a:sym typeface="+mn-ea"/>
              </a:rPr>
              <a:t>The </a:t>
            </a:r>
            <a:r>
              <a:rPr lang="en-US" altLang="zh-CN" sz="1400" dirty="0" err="1">
                <a:latin typeface="微软雅黑" panose="020B0503020204020204" charset="-122"/>
                <a:ea typeface="微软雅黑" panose="020B0503020204020204" charset="-122"/>
                <a:sym typeface="+mn-ea"/>
              </a:rPr>
              <a:t>Agents’Domain</a:t>
            </a:r>
            <a:endParaRPr lang="zh-CN" altLang="en-US" sz="1400" dirty="0">
              <a:uFillTx/>
              <a:latin typeface="微软雅黑" panose="020B0503020204020204" charset="-122"/>
              <a:ea typeface="微软雅黑" panose="020B0503020204020204" charset="-122"/>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39"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grpSp>
        <p:nvGrpSpPr>
          <p:cNvPr id="35" name="矩形"/>
          <p:cNvGrpSpPr/>
          <p:nvPr/>
        </p:nvGrpSpPr>
        <p:grpSpPr>
          <a:xfrm>
            <a:off x="831230" y="1540743"/>
            <a:ext cx="10631974" cy="4288684"/>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grpSp>
      <p:sp>
        <p:nvSpPr>
          <p:cNvPr id="34" name="内容"/>
          <p:cNvSpPr txBox="1"/>
          <p:nvPr>
            <p:custDataLst>
              <p:tags r:id="rId2"/>
            </p:custDataLst>
          </p:nvPr>
        </p:nvSpPr>
        <p:spPr>
          <a:xfrm>
            <a:off x="1193006" y="1796415"/>
            <a:ext cx="10071259" cy="3788410"/>
          </a:xfrm>
          <a:prstGeom prst="rect">
            <a:avLst/>
          </a:prstGeom>
          <a:noFill/>
        </p:spPr>
        <p:txBody>
          <a:bodyPr wrap="square" lIns="91428" tIns="45714" rIns="91428" bIns="45714">
            <a:normAutofit fontScale="95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dirty="0"/>
              <a:t>System code generation will be based on automatically evolving agents, with reference code from </a:t>
            </a:r>
            <a:r>
              <a:rPr lang="en-US" altLang="ja-JP" dirty="0" err="1"/>
              <a:t>metagpt</a:t>
            </a:r>
            <a:r>
              <a:rPr lang="en-US" altLang="ja-JP" dirty="0"/>
              <a:t> and swarm. The foundational agents consist of five system-level advanced agents, ten development standards, eighteen management standards, and fifty cases (proposals, architecture, operations, etc.), as well as over one hundred and seventy IT knowledge tutorials, and an even greater number of professional knowledge standards and tutorials. This will all be completed using professional system code generation templates based on </a:t>
            </a:r>
            <a:r>
              <a:rPr lang="en-US" altLang="ja-JP" dirty="0" err="1"/>
              <a:t>jhipster</a:t>
            </a:r>
            <a:r>
              <a:rPr lang="en-US" altLang="ja-JP" dirty="0"/>
              <a:t> and </a:t>
            </a:r>
            <a:r>
              <a:rPr lang="en-US" altLang="ja-JP" dirty="0" err="1"/>
              <a:t>pyhipster</a:t>
            </a:r>
            <a:r>
              <a:rPr lang="en-US" altLang="ja-JP" dirty="0"/>
              <a:t>. We are in an era of coexistence between humans and machines, where both learn and collaborate with each other. There is also an expert platform.</a:t>
            </a:r>
            <a:br>
              <a:rPr lang="en-US" altLang="ja-JP" dirty="0"/>
            </a:br>
            <a:endParaRPr lang="ja-JP" altLang="ja-JP" dirty="0"/>
          </a:p>
        </p:txBody>
      </p:sp>
      <p:sp>
        <p:nvSpPr>
          <p:cNvPr id="3" name="标题">
            <a:extLst>
              <a:ext uri="{FF2B5EF4-FFF2-40B4-BE49-F238E27FC236}">
                <a16:creationId xmlns:a16="http://schemas.microsoft.com/office/drawing/2014/main" id="{08A556F7-4E04-C178-C0A6-2341E64ECC27}"/>
              </a:ext>
            </a:extLst>
          </p:cNvPr>
          <p:cNvSpPr txBox="1"/>
          <p:nvPr/>
        </p:nvSpPr>
        <p:spPr>
          <a:xfrm>
            <a:off x="742902" y="655286"/>
            <a:ext cx="8693426"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accent1"/>
                </a:solidFill>
                <a:latin typeface="微软雅黑" panose="020B0503020204020204" pitchFamily="34" charset="-122"/>
                <a:ea typeface="微软雅黑" panose="020B0503020204020204" pitchFamily="34" charset="-122"/>
                <a:cs typeface="+mj-cs"/>
                <a:sym typeface="+mn-ea"/>
              </a:rPr>
              <a:t>Basic Concept</a:t>
            </a:r>
            <a:endPar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endParaRPr>
          </a:p>
        </p:txBody>
      </p:sp>
      <p:pic>
        <p:nvPicPr>
          <p:cNvPr id="1025" name="Picture 1" descr="GPT">
            <a:extLst>
              <a:ext uri="{FF2B5EF4-FFF2-40B4-BE49-F238E27FC236}">
                <a16:creationId xmlns:a16="http://schemas.microsoft.com/office/drawing/2014/main" id="{679FC65F-920C-CF4D-49A5-E7114702B6A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GPT">
            <a:extLst>
              <a:ext uri="{FF2B5EF4-FFF2-40B4-BE49-F238E27FC236}">
                <a16:creationId xmlns:a16="http://schemas.microsoft.com/office/drawing/2014/main" id="{843E75E5-1AED-5CF9-9B6B-2631842EBD9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762000" cy="76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Click="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39"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grpSp>
        <p:nvGrpSpPr>
          <p:cNvPr id="35" name="矩形"/>
          <p:cNvGrpSpPr/>
          <p:nvPr/>
        </p:nvGrpSpPr>
        <p:grpSpPr>
          <a:xfrm>
            <a:off x="831230" y="1540743"/>
            <a:ext cx="10631974" cy="4288684"/>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grpSp>
      <p:sp>
        <p:nvSpPr>
          <p:cNvPr id="34" name="内容"/>
          <p:cNvSpPr txBox="1"/>
          <p:nvPr>
            <p:custDataLst>
              <p:tags r:id="rId2"/>
            </p:custDataLst>
          </p:nvPr>
        </p:nvSpPr>
        <p:spPr>
          <a:xfrm>
            <a:off x="1193006" y="1796415"/>
            <a:ext cx="10071259" cy="3788410"/>
          </a:xfrm>
          <a:prstGeom prst="rect">
            <a:avLst/>
          </a:prstGeom>
          <a:noFill/>
        </p:spPr>
        <p:txBody>
          <a:bodyPr wrap="square" lIns="91428" tIns="45714" rIns="91428" bIns="45714">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dirty="0"/>
              <a:t>The human-machine interface is achieved by defining a Universal Application Description Language (UADL), which includes:</a:t>
            </a:r>
          </a:p>
          <a:p>
            <a:r>
              <a:rPr lang="en-US" altLang="ja-JP" dirty="0"/>
              <a:t>Entity and Relationship Description</a:t>
            </a:r>
          </a:p>
          <a:p>
            <a:r>
              <a:rPr lang="en-US" altLang="ja-JP" dirty="0"/>
              <a:t>Business Process Description</a:t>
            </a:r>
          </a:p>
          <a:p>
            <a:r>
              <a:rPr lang="en-US" altLang="ja-JP" dirty="0"/>
              <a:t>Interface Description</a:t>
            </a:r>
          </a:p>
          <a:p>
            <a:r>
              <a:rPr lang="en-US" altLang="ja-JP" dirty="0"/>
              <a:t>Database Description</a:t>
            </a:r>
          </a:p>
          <a:p>
            <a:r>
              <a:rPr lang="en-US" altLang="ja-JP" dirty="0"/>
              <a:t>User Permission Description</a:t>
            </a:r>
          </a:p>
          <a:p>
            <a:r>
              <a:rPr lang="en-US" altLang="ja-JP" dirty="0"/>
              <a:t>User Interface Description</a:t>
            </a:r>
          </a:p>
          <a:p>
            <a:r>
              <a:rPr lang="en-US" altLang="ja-JP" dirty="0"/>
              <a:t>Business Logic Description</a:t>
            </a:r>
          </a:p>
          <a:p>
            <a:r>
              <a:rPr lang="en-US" altLang="ja-JP" dirty="0"/>
              <a:t>System Architecture Description</a:t>
            </a:r>
          </a:p>
          <a:p>
            <a:r>
              <a:rPr lang="en-US" altLang="ja-JP" dirty="0"/>
              <a:t>System Release Description</a:t>
            </a:r>
          </a:p>
          <a:p>
            <a:r>
              <a:rPr lang="en-US" altLang="ja-JP" dirty="0"/>
              <a:t>The domain of agents is responsible for generating UADL. Systems composed by </a:t>
            </a:r>
            <a:r>
              <a:rPr lang="en-US" altLang="ja-JP" dirty="0" err="1"/>
              <a:t>jhipster</a:t>
            </a:r>
            <a:r>
              <a:rPr lang="en-US" altLang="ja-JP" dirty="0"/>
              <a:t> and </a:t>
            </a:r>
            <a:r>
              <a:rPr lang="en-US" altLang="ja-JP" dirty="0" err="1"/>
              <a:t>pyhipster</a:t>
            </a:r>
            <a:r>
              <a:rPr lang="en-US" altLang="ja-JP" dirty="0"/>
              <a:t> are responsible for generating industry application systems. </a:t>
            </a:r>
            <a:r>
              <a:rPr lang="en-US" altLang="ja-JP" dirty="0" err="1"/>
              <a:t>pjhipster</a:t>
            </a:r>
            <a:r>
              <a:rPr lang="en-US" altLang="ja-JP" dirty="0"/>
              <a:t>, which interfaces with </a:t>
            </a:r>
            <a:r>
              <a:rPr lang="en-US" altLang="ja-JP" dirty="0" err="1"/>
              <a:t>activepieces</a:t>
            </a:r>
            <a:r>
              <a:rPr lang="en-US" altLang="ja-JP" dirty="0"/>
              <a:t>, is responsible for process and interface control and is renamed as </a:t>
            </a:r>
            <a:r>
              <a:rPr lang="en-US" altLang="ja-JP" dirty="0" err="1"/>
              <a:t>pjflow</a:t>
            </a:r>
            <a:r>
              <a:rPr lang="en-US" altLang="ja-JP" dirty="0"/>
              <a:t>.</a:t>
            </a:r>
          </a:p>
        </p:txBody>
      </p:sp>
      <p:sp>
        <p:nvSpPr>
          <p:cNvPr id="3" name="标题">
            <a:extLst>
              <a:ext uri="{FF2B5EF4-FFF2-40B4-BE49-F238E27FC236}">
                <a16:creationId xmlns:a16="http://schemas.microsoft.com/office/drawing/2014/main" id="{08A556F7-4E04-C178-C0A6-2341E64ECC27}"/>
              </a:ext>
            </a:extLst>
          </p:cNvPr>
          <p:cNvSpPr txBox="1"/>
          <p:nvPr/>
        </p:nvSpPr>
        <p:spPr>
          <a:xfrm>
            <a:off x="742902" y="655286"/>
            <a:ext cx="8693426"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accent1"/>
                </a:solidFill>
                <a:latin typeface="微软雅黑" panose="020B0503020204020204" pitchFamily="34" charset="-122"/>
                <a:ea typeface="微软雅黑" panose="020B0503020204020204" pitchFamily="34" charset="-122"/>
                <a:cs typeface="+mj-cs"/>
                <a:sym typeface="+mn-ea"/>
              </a:rPr>
              <a:t>Theory Basic</a:t>
            </a:r>
            <a:endPar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name="chapter_4">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04</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fontScale="925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4800" b="1" i="0" dirty="0">
                <a:solidFill>
                  <a:srgbClr val="0D0D0D"/>
                </a:solidFill>
                <a:effectLst/>
                <a:highlight>
                  <a:srgbClr val="FFFFFF"/>
                </a:highlight>
                <a:latin typeface="Söhne"/>
              </a:rPr>
              <a:t>Customer Application Platform</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Customer Application Platform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transition/>
</p:sld>
</file>

<file path=ppt/slides/slide13.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3" name="!!平滑1"/>
          <p:cNvSpPr/>
          <p:nvPr userDrawn="1">
            <p:custDataLst>
              <p:tags r:id="rId2"/>
            </p:custDataLst>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p>
        </p:txBody>
      </p:sp>
      <p:sp>
        <p:nvSpPr>
          <p:cNvPr id="8" name="图片1"/>
          <p:cNvSpPr/>
          <p:nvPr>
            <p:custDataLst>
              <p:tags r:id="rId3"/>
            </p:custDataLst>
          </p:nvPr>
        </p:nvSpPr>
        <p:spPr>
          <a:xfrm>
            <a:off x="791210" y="966470"/>
            <a:ext cx="3964305" cy="2391410"/>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图片2"/>
          <p:cNvSpPr/>
          <p:nvPr>
            <p:custDataLst>
              <p:tags r:id="rId4"/>
            </p:custDataLst>
          </p:nvPr>
        </p:nvSpPr>
        <p:spPr>
          <a:xfrm>
            <a:off x="791845" y="3768090"/>
            <a:ext cx="3963670" cy="2314575"/>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1" name="内容"/>
          <p:cNvSpPr txBox="1"/>
          <p:nvPr>
            <p:custDataLst>
              <p:tags r:id="rId5"/>
            </p:custDataLst>
          </p:nvPr>
        </p:nvSpPr>
        <p:spPr>
          <a:xfrm>
            <a:off x="5829877" y="1939095"/>
            <a:ext cx="5958840" cy="3422650"/>
          </a:xfrm>
          <a:prstGeom prst="rect">
            <a:avLst/>
          </a:prstGeom>
          <a:noFill/>
        </p:spPr>
        <p:txBody>
          <a:bodyPr wrap="square"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200" b="1" i="0" dirty="0">
                <a:solidFill>
                  <a:srgbClr val="0D0D0D"/>
                </a:solidFill>
                <a:effectLst/>
                <a:highlight>
                  <a:srgbClr val="FFFFFF"/>
                </a:highlight>
                <a:latin typeface="Söhne"/>
              </a:rPr>
              <a:t>Project Management Platform:</a:t>
            </a:r>
            <a:r>
              <a:rPr lang="en-US" altLang="ja-JP" sz="1200" b="0" i="0" dirty="0">
                <a:solidFill>
                  <a:srgbClr val="0D0D0D"/>
                </a:solidFill>
                <a:effectLst/>
                <a:highlight>
                  <a:srgbClr val="FFFFFF"/>
                </a:highlight>
                <a:latin typeface="Söhne"/>
              </a:rPr>
              <a:t> Responsible for managing progress information, with the domain of agents assessing the situation and risks. Communication between the project management platform and the domain of agents is defined by a common project description language.</a:t>
            </a:r>
          </a:p>
          <a:p>
            <a:pPr algn="l">
              <a:buFont typeface="+mj-lt"/>
              <a:buAutoNum type="arabicPeriod"/>
            </a:pPr>
            <a:r>
              <a:rPr lang="en-US" altLang="ja-JP" sz="1200" b="1" i="0" dirty="0">
                <a:solidFill>
                  <a:srgbClr val="0D0D0D"/>
                </a:solidFill>
                <a:effectLst/>
                <a:highlight>
                  <a:srgbClr val="FFFFFF"/>
                </a:highlight>
                <a:latin typeface="Söhne"/>
              </a:rPr>
              <a:t>Holographic Medical Platform:</a:t>
            </a:r>
            <a:r>
              <a:rPr lang="en-US" altLang="ja-JP" sz="1200" b="0" i="0" dirty="0">
                <a:solidFill>
                  <a:srgbClr val="0D0D0D"/>
                </a:solidFill>
                <a:effectLst/>
                <a:highlight>
                  <a:srgbClr val="FFFFFF"/>
                </a:highlight>
                <a:latin typeface="Söhne"/>
              </a:rPr>
              <a:t> Handles patient information entry and clinical examination data entry. The domain of agents is responsible for assessing the patient's condition and providing next-step recommendations. The communication between the holographic medical platform and the domain of agents is defined by a common language for describing conditions and treatments.</a:t>
            </a:r>
          </a:p>
          <a:p>
            <a:pPr algn="l">
              <a:buFont typeface="+mj-lt"/>
              <a:buAutoNum type="arabicPeriod"/>
            </a:pPr>
            <a:r>
              <a:rPr lang="en-US" altLang="ja-JP" sz="1200" b="1" i="0" dirty="0">
                <a:solidFill>
                  <a:srgbClr val="0D0D0D"/>
                </a:solidFill>
                <a:effectLst/>
                <a:highlight>
                  <a:srgbClr val="FFFFFF"/>
                </a:highlight>
                <a:latin typeface="Söhne"/>
              </a:rPr>
              <a:t>Sales Management Platform:</a:t>
            </a:r>
            <a:r>
              <a:rPr lang="en-US" altLang="ja-JP" sz="1200" b="0" i="0" dirty="0">
                <a:solidFill>
                  <a:srgbClr val="0D0D0D"/>
                </a:solidFill>
                <a:effectLst/>
                <a:highlight>
                  <a:srgbClr val="FFFFFF"/>
                </a:highlight>
                <a:latin typeface="Söhne"/>
              </a:rPr>
              <a:t> In charge of customer and product information entry and management, while the domain of agents is responsible for promotion. Supports a common product and customer description language.</a:t>
            </a:r>
          </a:p>
          <a:p>
            <a:pPr algn="l">
              <a:buFont typeface="+mj-lt"/>
              <a:buAutoNum type="arabicPeriod"/>
            </a:pPr>
            <a:r>
              <a:rPr lang="en-US" altLang="ja-JP" sz="1200" b="1" i="0" dirty="0">
                <a:solidFill>
                  <a:srgbClr val="0D0D0D"/>
                </a:solidFill>
                <a:effectLst/>
                <a:highlight>
                  <a:srgbClr val="FFFFFF"/>
                </a:highlight>
                <a:latin typeface="Söhne"/>
              </a:rPr>
              <a:t>Asset Management Platform:</a:t>
            </a:r>
            <a:r>
              <a:rPr lang="en-US" altLang="ja-JP" sz="1200" b="0" i="0" dirty="0">
                <a:solidFill>
                  <a:srgbClr val="0D0D0D"/>
                </a:solidFill>
                <a:effectLst/>
                <a:highlight>
                  <a:srgbClr val="FFFFFF"/>
                </a:highlight>
                <a:latin typeface="Söhne"/>
              </a:rPr>
              <a:t> Manages asset entry and transactions, with the domain of agents responsible for asset evaluation. Supports a common asset description language.</a:t>
            </a:r>
          </a:p>
          <a:p>
            <a:pPr algn="l">
              <a:buFont typeface="+mj-lt"/>
              <a:buAutoNum type="arabicPeriod"/>
            </a:pPr>
            <a:r>
              <a:rPr lang="en-US" altLang="ja-JP" sz="1200" b="1" i="0" dirty="0">
                <a:solidFill>
                  <a:srgbClr val="0D0D0D"/>
                </a:solidFill>
                <a:effectLst/>
                <a:highlight>
                  <a:srgbClr val="FFFFFF"/>
                </a:highlight>
                <a:latin typeface="Söhne"/>
              </a:rPr>
              <a:t>Advertising Promotion Platform:</a:t>
            </a:r>
            <a:r>
              <a:rPr lang="en-US" altLang="ja-JP" sz="1200" b="0" i="0" dirty="0">
                <a:solidFill>
                  <a:srgbClr val="0D0D0D"/>
                </a:solidFill>
                <a:effectLst/>
                <a:highlight>
                  <a:srgbClr val="FFFFFF"/>
                </a:highlight>
                <a:latin typeface="Söhne"/>
              </a:rPr>
              <a:t> This platform manages advertising content, with the domain of agents optimizing descriptions, selecting regions, email marketing, etc. Supports a common advertising description language.</a:t>
            </a:r>
          </a:p>
          <a:p>
            <a:pPr algn="l">
              <a:buFont typeface="+mj-lt"/>
              <a:buAutoNum type="arabicPeriod"/>
            </a:pPr>
            <a:r>
              <a:rPr lang="en-US" altLang="ja-JP" sz="1200" b="1" i="0" dirty="0">
                <a:solidFill>
                  <a:srgbClr val="0D0D0D"/>
                </a:solidFill>
                <a:effectLst/>
                <a:highlight>
                  <a:srgbClr val="FFFFFF"/>
                </a:highlight>
                <a:latin typeface="Söhne"/>
              </a:rPr>
              <a:t>Talent Management Platform:</a:t>
            </a:r>
            <a:r>
              <a:rPr lang="en-US" altLang="ja-JP" sz="1200" b="0" i="0" dirty="0">
                <a:solidFill>
                  <a:srgbClr val="0D0D0D"/>
                </a:solidFill>
                <a:effectLst/>
                <a:highlight>
                  <a:srgbClr val="FFFFFF"/>
                </a:highlight>
                <a:latin typeface="Söhne"/>
              </a:rPr>
              <a:t> Responsible for talent information entry, with the domain of agents assessing suitable positions, pricing, and training content. Supports a common talent description language.</a:t>
            </a:r>
          </a:p>
          <a:p>
            <a:pPr algn="l">
              <a:buFont typeface="+mj-lt"/>
              <a:buAutoNum type="arabicPeriod"/>
            </a:pPr>
            <a:r>
              <a:rPr lang="en-US" altLang="ja-JP" sz="1200" b="1" i="0" dirty="0">
                <a:solidFill>
                  <a:srgbClr val="0D0D0D"/>
                </a:solidFill>
                <a:effectLst/>
                <a:highlight>
                  <a:srgbClr val="FFFFFF"/>
                </a:highlight>
                <a:latin typeface="Söhne"/>
              </a:rPr>
              <a:t>Film and Television Production Platform:</a:t>
            </a:r>
            <a:r>
              <a:rPr lang="en-US" altLang="ja-JP" sz="1200" b="0" i="0" dirty="0">
                <a:solidFill>
                  <a:srgbClr val="0D0D0D"/>
                </a:solidFill>
                <a:effectLst/>
                <a:highlight>
                  <a:srgbClr val="FFFFFF"/>
                </a:highlight>
                <a:latin typeface="Söhne"/>
              </a:rPr>
              <a:t> The domain of agents generates scripts, and this platform is responsible for film and television production. Supports a common video description language. Includes an expert platform.</a:t>
            </a:r>
          </a:p>
          <a:p>
            <a:pPr marL="285750" indent="-285750" fontAlgn="auto">
              <a:lnSpc>
                <a:spcPct val="150000"/>
              </a:lnSpc>
              <a:buFont typeface="Arial" pitchFamily="34" charset="0"/>
              <a:buChar char="•"/>
            </a:pPr>
            <a:endParaRPr lang="zh-CN" altLang="en-US" sz="1200" dirty="0">
              <a:latin typeface="微软雅黑" panose="020B0503020204020204" charset="-122"/>
              <a:ea typeface="微软雅黑" panose="020B0503020204020204" charset="-122"/>
            </a:endParaRPr>
          </a:p>
        </p:txBody>
      </p:sp>
      <p:sp>
        <p:nvSpPr>
          <p:cNvPr id="2" name="标题">
            <a:extLst>
              <a:ext uri="{FF2B5EF4-FFF2-40B4-BE49-F238E27FC236}">
                <a16:creationId xmlns:a16="http://schemas.microsoft.com/office/drawing/2014/main" id="{27E9375C-7D22-6BCA-69B0-081E58BCB896}"/>
              </a:ext>
            </a:extLst>
          </p:cNvPr>
          <p:cNvSpPr txBox="1"/>
          <p:nvPr/>
        </p:nvSpPr>
        <p:spPr>
          <a:xfrm>
            <a:off x="5829877" y="1203867"/>
            <a:ext cx="5841423" cy="584775"/>
          </a:xfrm>
          <a:prstGeom prst="rect">
            <a:avLst/>
          </a:prstGeom>
          <a:noFill/>
        </p:spPr>
        <p:txBody>
          <a:bodyPr wrap="square" rtlCol="0">
            <a:normAutofit fontScale="8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accent1"/>
                </a:solidFill>
                <a:latin typeface="微软雅黑" panose="020B0503020204020204" charset="-122"/>
                <a:ea typeface="微软雅黑" panose="020B0503020204020204" charset="-122"/>
              </a:rPr>
              <a:t>Construct</a:t>
            </a:r>
            <a:r>
              <a:rPr lang="zh-CN" altLang="en-US" sz="3200" b="1" dirty="0">
                <a:solidFill>
                  <a:schemeClr val="accent1"/>
                </a:solidFill>
                <a:latin typeface="微软雅黑" panose="020B0503020204020204" charset="-122"/>
                <a:ea typeface="微软雅黑" panose="020B0503020204020204" charset="-122"/>
              </a:rPr>
              <a:t> </a:t>
            </a:r>
            <a:r>
              <a:rPr lang="en-US" altLang="zh-CN" sz="3200" b="1" dirty="0">
                <a:solidFill>
                  <a:schemeClr val="accent1"/>
                </a:solidFill>
                <a:latin typeface="微软雅黑" panose="020B0503020204020204" charset="-122"/>
                <a:ea typeface="微软雅黑" panose="020B0503020204020204" charset="-122"/>
              </a:rPr>
              <a:t>of</a:t>
            </a:r>
            <a:r>
              <a:rPr lang="zh-CN" altLang="en-US" sz="3200" b="1" dirty="0">
                <a:solidFill>
                  <a:schemeClr val="accent1"/>
                </a:solidFill>
                <a:latin typeface="微软雅黑" panose="020B0503020204020204" charset="-122"/>
                <a:ea typeface="微软雅黑" panose="020B0503020204020204" charset="-122"/>
              </a:rPr>
              <a:t> </a:t>
            </a:r>
            <a:r>
              <a:rPr lang="en-US" altLang="zh-CN" sz="3200" b="1" dirty="0">
                <a:solidFill>
                  <a:schemeClr val="accent1"/>
                </a:solidFill>
                <a:latin typeface="微软雅黑" panose="020B0503020204020204" charset="-122"/>
                <a:ea typeface="微软雅黑" panose="020B0503020204020204" charset="-122"/>
              </a:rPr>
              <a:t>Customer</a:t>
            </a:r>
            <a:r>
              <a:rPr lang="zh-CN" altLang="en-US" sz="3200" b="1" dirty="0">
                <a:solidFill>
                  <a:schemeClr val="accent1"/>
                </a:solidFill>
                <a:latin typeface="微软雅黑" panose="020B0503020204020204" charset="-122"/>
                <a:ea typeface="微软雅黑" panose="020B0503020204020204" charset="-122"/>
              </a:rPr>
              <a:t> </a:t>
            </a:r>
            <a:r>
              <a:rPr lang="en-US" altLang="zh-CN" sz="3200" b="1" dirty="0">
                <a:solidFill>
                  <a:schemeClr val="accent1"/>
                </a:solidFill>
                <a:latin typeface="微软雅黑" panose="020B0503020204020204" charset="-122"/>
                <a:ea typeface="微软雅黑" panose="020B0503020204020204" charset="-122"/>
              </a:rPr>
              <a:t>Platform</a:t>
            </a:r>
            <a:endParaRPr lang="zh-CN" altLang="en-US" sz="3200" b="1" dirty="0">
              <a:solidFill>
                <a:schemeClr val="accent1"/>
              </a:solidFill>
              <a:latin typeface="微软雅黑" panose="020B0503020204020204" charset="-122"/>
              <a:ea typeface="微软雅黑" panose="020B0503020204020204" charset="-122"/>
            </a:endParaRPr>
          </a:p>
          <a:p>
            <a:endPar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endParaRPr>
          </a:p>
        </p:txBody>
      </p:sp>
    </p:spTree>
    <p:extLst>
      <p:ext uri="{BB962C8B-B14F-4D97-AF65-F5344CB8AC3E}">
        <p14:creationId xmlns:p14="http://schemas.microsoft.com/office/powerpoint/2010/main" val="297201243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44"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42" name="标题"/>
          <p:cNvSpPr txBox="1"/>
          <p:nvPr>
            <p:custDataLst>
              <p:tags r:id="rId2"/>
            </p:custDataLst>
          </p:nvPr>
        </p:nvSpPr>
        <p:spPr>
          <a:xfrm>
            <a:off x="1052195" y="325755"/>
            <a:ext cx="7724140" cy="521970"/>
          </a:xfrm>
          <a:prstGeom prst="rect">
            <a:avLst/>
          </a:prstGeom>
          <a:noFill/>
        </p:spPr>
        <p:txBody>
          <a:bodyPr wrap="square" rtlCol="0" anchor="ctr">
            <a:noAutofit/>
          </a:bodyPr>
          <a:lstStyle>
            <a:defPPr>
              <a:defRPr lang="zh-CN"/>
            </a:defPPr>
            <a:lvl1pPr marL="0" algn="l" defTabSz="914400" rtl="0" eaLnBrk="1" latinLnBrk="0" hangingPunct="1">
              <a:defRPr sz="4400" kern="1200">
                <a:gradFill>
                  <a:gsLst>
                    <a:gs pos="0">
                      <a:srgbClr val="F6EACC"/>
                    </a:gs>
                    <a:gs pos="100000">
                      <a:srgbClr val="C1AB85"/>
                    </a:gs>
                  </a:gsLst>
                  <a:lin ang="0" scaled="0"/>
                </a:gradFill>
                <a:latin typeface="字体圈欣意冠黑体" panose="00000500000000000000" pitchFamily="2" charset="-122"/>
                <a:ea typeface="字体圈欣意冠黑体" panose="000005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latin typeface="微软雅黑" panose="020B0503020204020204" charset="-122"/>
                <a:ea typeface="微软雅黑" panose="020B0503020204020204" charset="-122"/>
              </a:rPr>
              <a:t>Relationship of Customer Platform</a:t>
            </a:r>
          </a:p>
        </p:txBody>
      </p:sp>
      <p:sp>
        <p:nvSpPr>
          <p:cNvPr id="7" name="框2"/>
          <p:cNvSpPr/>
          <p:nvPr>
            <p:custDataLst>
              <p:tags r:id="rId3"/>
            </p:custDataLst>
          </p:nvPr>
        </p:nvSpPr>
        <p:spPr>
          <a:xfrm>
            <a:off x="1192385" y="4016447"/>
            <a:ext cx="851535" cy="43180"/>
          </a:xfrm>
          <a:prstGeom prst="rect">
            <a:avLst/>
          </a:prstGeom>
          <a:solidFill>
            <a:schemeClr val="accent5"/>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defTabSz="913765"/>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8" name="内容"/>
          <p:cNvSpPr txBox="1"/>
          <p:nvPr>
            <p:custDataLst>
              <p:tags r:id="rId4"/>
            </p:custDataLst>
          </p:nvPr>
        </p:nvSpPr>
        <p:spPr>
          <a:xfrm>
            <a:off x="1052195" y="4166870"/>
            <a:ext cx="10384155" cy="2189480"/>
          </a:xfrm>
          <a:prstGeom prst="rect">
            <a:avLst/>
          </a:prstGeom>
        </p:spPr>
        <p:txBody>
          <a:bodyPr wrap="square"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r>
              <a:rPr lang="en-US" altLang="ja-JP" sz="1200" b="0" i="0" dirty="0">
                <a:solidFill>
                  <a:srgbClr val="0D0D0D"/>
                </a:solidFill>
                <a:effectLst/>
                <a:highlight>
                  <a:srgbClr val="FFFFFF"/>
                </a:highlight>
                <a:latin typeface="Söhne"/>
              </a:rPr>
              <a:t>There can be complex associations between the various platforms, which help to enhance the survivability of the system. The advertising platform can request the film and television platform to take charge of video production, and conversely, the film and television platform can ask the advertising platform for specific promotions. The sales management platform can ask the advertising platform for promotion, while also providing customer information to the advertising platform. The project management platform can interact with the talent management platform, and it can also use the advertising platform to recruit talent and funds. The holographic medical platform can also be promoted through advertising, and patients can be potential advertising clients. Talent information can be advertised on the advertising platform for job searches, making them also potential advertising clients. Asset management can request the advertising platform to promote managed assets, and the users of the asset management system can also be potential advertising clients.</a:t>
            </a:r>
            <a:endParaRPr lang="zh-CN" altLang="en-US" sz="1200" dirty="0">
              <a:solidFill>
                <a:schemeClr val="tx1"/>
              </a:solidFill>
              <a:latin typeface="微软雅黑" panose="020B0503020204020204" charset="-122"/>
              <a:ea typeface="微软雅黑" panose="020B0503020204020204" charset="-122"/>
            </a:endParaRPr>
          </a:p>
        </p:txBody>
      </p:sp>
      <p:sp>
        <p:nvSpPr>
          <p:cNvPr id="9" name="图片1"/>
          <p:cNvSpPr/>
          <p:nvPr>
            <p:custDataLst>
              <p:tags r:id="rId5"/>
            </p:custDataLst>
          </p:nvPr>
        </p:nvSpPr>
        <p:spPr>
          <a:xfrm>
            <a:off x="1192385" y="1048140"/>
            <a:ext cx="4419600" cy="2617470"/>
          </a:xfrm>
          <a:prstGeom prst="roundRect">
            <a:avLst>
              <a:gd name="adj" fmla="val 4263"/>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2" name="图片2"/>
          <p:cNvSpPr/>
          <p:nvPr>
            <p:custDataLst>
              <p:tags r:id="rId6"/>
            </p:custDataLst>
          </p:nvPr>
        </p:nvSpPr>
        <p:spPr>
          <a:xfrm>
            <a:off x="6373350" y="1048140"/>
            <a:ext cx="4458335" cy="2617470"/>
          </a:xfrm>
          <a:prstGeom prst="roundRect">
            <a:avLst>
              <a:gd name="adj" fmla="val 4263"/>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chapter_5">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05</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4800" b="1" i="0" dirty="0">
                <a:solidFill>
                  <a:srgbClr val="0D0D0D"/>
                </a:solidFill>
                <a:effectLst/>
                <a:highlight>
                  <a:srgbClr val="FFFFFF"/>
                </a:highlight>
                <a:latin typeface="Söhne"/>
              </a:rPr>
              <a:t>User Management Platform</a:t>
            </a:r>
            <a:endParaRPr lang="zh-CN" altLang="en-US" sz="4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a:solidFill>
                  <a:schemeClr val="accent1"/>
                </a:solidFill>
                <a:latin typeface="微软雅黑" panose="020B0503020204020204" pitchFamily="34" charset="-122"/>
                <a:ea typeface="微软雅黑" panose="020B0503020204020204" pitchFamily="34" charset="-122"/>
              </a:rPr>
              <a:t>User security and permission management.</a:t>
            </a:r>
          </a:p>
        </p:txBody>
      </p:sp>
    </p:spTree>
  </p:cSld>
  <p:clrMapOvr>
    <a:overrideClrMapping bg1="lt1" tx1="dk1" bg2="lt2" tx2="dk2" accent1="accent1" accent2="accent2" accent3="accent3" accent4="accent4" accent5="accent5" accent6="accent6" hlink="hlink" folHlink="folHlink"/>
  </p:clrMapOvr>
  <p:transition/>
</p:sld>
</file>

<file path=ppt/slides/slide16.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2" name="图片1"/>
          <p:cNvSpPr/>
          <p:nvPr/>
        </p:nvSpPr>
        <p:spPr>
          <a:xfrm>
            <a:off x="6442366" y="3907669"/>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p>
        </p:txBody>
      </p:sp>
      <p:sp>
        <p:nvSpPr>
          <p:cNvPr id="9" name="图片2"/>
          <p:cNvSpPr/>
          <p:nvPr/>
        </p:nvSpPr>
        <p:spPr>
          <a:xfrm>
            <a:off x="9144000" y="1219419"/>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p>
        </p:txBody>
      </p:sp>
      <p:sp>
        <p:nvSpPr>
          <p:cNvPr id="10" name="图片3"/>
          <p:cNvSpPr/>
          <p:nvPr/>
        </p:nvSpPr>
        <p:spPr>
          <a:xfrm>
            <a:off x="9144000" y="3907671"/>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p>
        </p:txBody>
      </p:sp>
      <p:sp>
        <p:nvSpPr>
          <p:cNvPr id="11" name="标题"/>
          <p:cNvSpPr txBox="1"/>
          <p:nvPr>
            <p:custDataLst>
              <p:tags r:id="rId2"/>
            </p:custDataLst>
          </p:nvPr>
        </p:nvSpPr>
        <p:spPr>
          <a:xfrm>
            <a:off x="732155" y="2318986"/>
            <a:ext cx="5267113" cy="583565"/>
          </a:xfrm>
          <a:prstGeom prst="rect">
            <a:avLst/>
          </a:prstGeom>
        </p:spPr>
        <p:txBody>
          <a:bodyPr wrap="square" anchor="b"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en-US" sz="3200" b="1" dirty="0">
                <a:solidFill>
                  <a:schemeClr val="accent1"/>
                </a:solidFill>
                <a:latin typeface="微软雅黑" panose="020B0503020204020204" pitchFamily="34" charset="-122"/>
                <a:ea typeface="微软雅黑" panose="020B0503020204020204" pitchFamily="34" charset="-122"/>
                <a:cs typeface="Poppins" charset="0"/>
                <a:sym typeface="+mn-ea"/>
              </a:rPr>
              <a:t>System Feature</a:t>
            </a:r>
          </a:p>
        </p:txBody>
      </p:sp>
      <p:sp>
        <p:nvSpPr>
          <p:cNvPr id="13" name="!!平滑3"/>
          <p:cNvSpPr/>
          <p:nvPr>
            <p:custDataLst>
              <p:tags r:id="rId3"/>
            </p:custDataLst>
          </p:nvPr>
        </p:nvSpPr>
        <p:spPr>
          <a:xfrm flipV="1">
            <a:off x="882651" y="2025615"/>
            <a:ext cx="914400" cy="91440"/>
          </a:xfrm>
          <a:prstGeom prst="roundRect">
            <a:avLst>
              <a:gd name="adj" fmla="val 50000"/>
            </a:avLst>
          </a:prstGeom>
          <a:gradFill>
            <a:gsLst>
              <a:gs pos="0">
                <a:schemeClr val="accent1">
                  <a:lumMod val="91000"/>
                  <a:lumOff val="9000"/>
                </a:schemeClr>
              </a:gs>
              <a:gs pos="100000">
                <a:schemeClr val="accent1">
                  <a:lumMod val="40000"/>
                  <a:lumOff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12" name="内容"/>
          <p:cNvSpPr txBox="1"/>
          <p:nvPr>
            <p:custDataLst>
              <p:tags r:id="rId4"/>
            </p:custDataLst>
          </p:nvPr>
        </p:nvSpPr>
        <p:spPr>
          <a:xfrm>
            <a:off x="732368" y="3053081"/>
            <a:ext cx="5267113" cy="3141980"/>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altLang="ja-JP" sz="1200" b="0" i="0" dirty="0">
                <a:solidFill>
                  <a:srgbClr val="0D0D0D"/>
                </a:solidFill>
                <a:effectLst/>
                <a:highlight>
                  <a:srgbClr val="FFFFFF"/>
                </a:highlight>
                <a:latin typeface="Söhne"/>
              </a:rPr>
              <a:t>Manages login information and collaboration, providing role-based user management and supporting various authentication methods.</a:t>
            </a:r>
            <a:endPar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endParaRPr>
          </a:p>
        </p:txBody>
      </p:sp>
    </p:spTree>
    <p:extLst>
      <p:ext uri="{BB962C8B-B14F-4D97-AF65-F5344CB8AC3E}">
        <p14:creationId xmlns:p14="http://schemas.microsoft.com/office/powerpoint/2010/main" val="44378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chapter_3">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06</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4800" b="1" i="0" dirty="0">
                <a:solidFill>
                  <a:srgbClr val="0D0D0D"/>
                </a:solidFill>
                <a:effectLst/>
                <a:highlight>
                  <a:srgbClr val="FFFFFF"/>
                </a:highlight>
                <a:latin typeface="Söhne"/>
              </a:rPr>
              <a:t>Workflow Management Platform</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Workflow Management Platform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722D8-8B2F-0B1F-34A0-35F9063EBA64}"/>
            </a:ext>
          </a:extLst>
        </p:cNvPr>
        <p:cNvGrpSpPr/>
        <p:nvPr/>
      </p:nvGrpSpPr>
      <p:grpSpPr>
        <a:xfrm>
          <a:off x="0" y="0"/>
          <a:ext cx="0" cy="0"/>
          <a:chOff x="0" y="0"/>
          <a:chExt cx="0" cy="0"/>
        </a:xfrm>
      </p:grpSpPr>
      <p:sp>
        <p:nvSpPr>
          <p:cNvPr id="39" name="背景">
            <a:extLst>
              <a:ext uri="{FF2B5EF4-FFF2-40B4-BE49-F238E27FC236}">
                <a16:creationId xmlns:a16="http://schemas.microsoft.com/office/drawing/2014/main" id="{AB0C6F6D-AF04-3F01-90BE-01058A576F1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滑4">
            <a:extLst>
              <a:ext uri="{FF2B5EF4-FFF2-40B4-BE49-F238E27FC236}">
                <a16:creationId xmlns:a16="http://schemas.microsoft.com/office/drawing/2014/main" id="{ABA47220-80A5-DBA5-BD42-C4042315783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grpSp>
        <p:nvGrpSpPr>
          <p:cNvPr id="35" name="矩形">
            <a:extLst>
              <a:ext uri="{FF2B5EF4-FFF2-40B4-BE49-F238E27FC236}">
                <a16:creationId xmlns:a16="http://schemas.microsoft.com/office/drawing/2014/main" id="{75A9C44F-F3CB-F6D6-B5F2-5C874062DFC5}"/>
              </a:ext>
            </a:extLst>
          </p:cNvPr>
          <p:cNvGrpSpPr/>
          <p:nvPr/>
        </p:nvGrpSpPr>
        <p:grpSpPr>
          <a:xfrm>
            <a:off x="831230" y="1540743"/>
            <a:ext cx="10631974" cy="4288684"/>
            <a:chOff x="1106129" y="2153265"/>
            <a:chExt cx="9476837" cy="1652149"/>
          </a:xfrm>
        </p:grpSpPr>
        <p:sp>
          <p:nvSpPr>
            <p:cNvPr id="36" name="1">
              <a:extLst>
                <a:ext uri="{FF2B5EF4-FFF2-40B4-BE49-F238E27FC236}">
                  <a16:creationId xmlns:a16="http://schemas.microsoft.com/office/drawing/2014/main" id="{CEB7762B-9A63-FE54-A187-B4932639FA58}"/>
                </a:ext>
              </a:extLst>
            </p:cNvPr>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sp>
          <p:nvSpPr>
            <p:cNvPr id="37" name="2">
              <a:extLst>
                <a:ext uri="{FF2B5EF4-FFF2-40B4-BE49-F238E27FC236}">
                  <a16:creationId xmlns:a16="http://schemas.microsoft.com/office/drawing/2014/main" id="{ED814B02-3A5A-F7F7-103D-07A0AE4FE3B6}"/>
                </a:ext>
              </a:extLst>
            </p:cNvPr>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cs typeface="+mn-ea"/>
                <a:sym typeface="+mn-lt"/>
              </a:endParaRPr>
            </a:p>
          </p:txBody>
        </p:sp>
      </p:grpSp>
      <p:sp>
        <p:nvSpPr>
          <p:cNvPr id="34" name="内容">
            <a:extLst>
              <a:ext uri="{FF2B5EF4-FFF2-40B4-BE49-F238E27FC236}">
                <a16:creationId xmlns:a16="http://schemas.microsoft.com/office/drawing/2014/main" id="{3DD76AD5-3F08-E0AF-6538-009BB1FE3EB8}"/>
              </a:ext>
            </a:extLst>
          </p:cNvPr>
          <p:cNvSpPr txBox="1"/>
          <p:nvPr>
            <p:custDataLst>
              <p:tags r:id="rId2"/>
            </p:custDataLst>
          </p:nvPr>
        </p:nvSpPr>
        <p:spPr>
          <a:xfrm>
            <a:off x="1193006" y="1796415"/>
            <a:ext cx="10071259" cy="3788410"/>
          </a:xfrm>
          <a:prstGeom prst="rect">
            <a:avLst/>
          </a:prstGeom>
          <a:noFill/>
        </p:spPr>
        <p:txBody>
          <a:bodyPr wrap="square" lIns="91428" tIns="45714" rIns="91428" bIns="45714">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dirty="0"/>
              <a:t>Serves as an interface between the core platform, GPTs platform, and other platforms, facilitating communication and process control.</a:t>
            </a:r>
            <a:endParaRPr lang="ja-JP" altLang="ja-JP" dirty="0"/>
          </a:p>
        </p:txBody>
      </p:sp>
      <p:sp>
        <p:nvSpPr>
          <p:cNvPr id="3" name="标题">
            <a:extLst>
              <a:ext uri="{FF2B5EF4-FFF2-40B4-BE49-F238E27FC236}">
                <a16:creationId xmlns:a16="http://schemas.microsoft.com/office/drawing/2014/main" id="{923767FE-FC07-07F0-B573-C48DFE212A99}"/>
              </a:ext>
            </a:extLst>
          </p:cNvPr>
          <p:cNvSpPr txBox="1"/>
          <p:nvPr/>
        </p:nvSpPr>
        <p:spPr>
          <a:xfrm>
            <a:off x="742902" y="655286"/>
            <a:ext cx="8693426"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accent1"/>
                </a:solidFill>
                <a:latin typeface="微软雅黑" panose="020B0503020204020204" pitchFamily="34" charset="-122"/>
                <a:ea typeface="微软雅黑" panose="020B0503020204020204" pitchFamily="34" charset="-122"/>
                <a:cs typeface="+mj-cs"/>
                <a:sym typeface="+mn-ea"/>
              </a:rPr>
              <a:t>System</a:t>
            </a:r>
            <a:r>
              <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rPr>
              <a:t> </a:t>
            </a:r>
            <a:r>
              <a:rPr lang="en-US" altLang="zh-CN" sz="3200" b="1" dirty="0">
                <a:solidFill>
                  <a:schemeClr val="accent1"/>
                </a:solidFill>
                <a:latin typeface="微软雅黑" panose="020B0503020204020204" pitchFamily="34" charset="-122"/>
                <a:ea typeface="微软雅黑" panose="020B0503020204020204" pitchFamily="34" charset="-122"/>
                <a:cs typeface="+mj-cs"/>
                <a:sym typeface="+mn-ea"/>
              </a:rPr>
              <a:t>Feature</a:t>
            </a:r>
            <a:endPar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endParaRPr>
          </a:p>
        </p:txBody>
      </p:sp>
    </p:spTree>
    <p:extLst>
      <p:ext uri="{BB962C8B-B14F-4D97-AF65-F5344CB8AC3E}">
        <p14:creationId xmlns:p14="http://schemas.microsoft.com/office/powerpoint/2010/main" val="718103988"/>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ADCA1-01DB-1D18-8DBB-848DAE662130}"/>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8FA38A22-E426-B34B-E51B-65C89954C5B3}"/>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1119821F-C275-9D07-0919-C6D9586DE0B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EE027EF4-2BE2-B359-D2C0-988959345EDA}"/>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8FD1F189-4767-FC9A-D296-812564820D12}"/>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7ADCE532-3D2A-6C6A-FB5A-D8FA5FBB2266}"/>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EE5BA169-8182-C380-A45B-36EE14CCBEC7}"/>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2876392D-3450-5B4B-581A-C8A5CCEBBF13}"/>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D8943C01-3202-24ED-71ED-A25AC2EB7E9D}"/>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5B11EFE0-BF22-6086-1E1D-172AECCC67DD}"/>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76ACC37-B8F9-E855-0F20-FFD5C605B4B9}"/>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6892389B-3C77-88AF-5C6C-2E8265F11C61}"/>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951E26D3-8A16-B741-6264-FB9C70DD0A71}"/>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210ACEE5-2B9E-4A16-BBE4-0BAB036BADD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2827D3C7-D705-AC2B-666E-3B2A55EF4FE4}"/>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D4046809-D9CA-3BD6-CB0A-8F50AD7B8C78}"/>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92C195E2-7343-B10F-2268-A8348403042E}"/>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8EF4E3E7-EAFC-122D-0629-3A2776F7415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EFE75485-A0FF-E5CA-BEF9-0071F912F9A8}"/>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C33AD6D5-23D2-3351-BABB-84E19F8DDBF9}"/>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FE0CB351-DD48-30AD-CD5A-FF31332423E8}"/>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F6798D27-9F66-6CCA-9B69-D5B63475890E}"/>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5B7FC1A7-AEF5-4CBC-52A7-1629638AB75A}"/>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4AE29877-C8BF-E470-7338-4860ACE03246}"/>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7AF56B13-FB5B-92CE-F305-ADDEF02B57ED}"/>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BCCC3B4B-E9FB-51BA-F8D7-5FB95DFD199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8A5C092A-FFD3-FC42-957F-EBD7D3D27752}"/>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07</a:t>
            </a:r>
          </a:p>
        </p:txBody>
      </p:sp>
      <p:sp>
        <p:nvSpPr>
          <p:cNvPr id="34" name="标题">
            <a:extLst>
              <a:ext uri="{FF2B5EF4-FFF2-40B4-BE49-F238E27FC236}">
                <a16:creationId xmlns:a16="http://schemas.microsoft.com/office/drawing/2014/main" id="{4D74D19F-9E79-D2BC-465B-453E3ABBF0EA}"/>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fontScale="925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4800" b="1" i="0" dirty="0">
                <a:solidFill>
                  <a:srgbClr val="0D0D0D"/>
                </a:solidFill>
                <a:effectLst/>
                <a:highlight>
                  <a:srgbClr val="FFFFFF"/>
                </a:highlight>
                <a:latin typeface="Söhne"/>
              </a:rPr>
              <a:t>Payment Management Platform</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969FE364-F3E2-8184-8BA8-693E3CD4DEB7}"/>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Payment </a:t>
            </a:r>
            <a:r>
              <a:rPr lang="en-US" altLang="zh-CN" sz="1400" dirty="0" err="1">
                <a:solidFill>
                  <a:schemeClr val="accent1"/>
                </a:solidFill>
                <a:latin typeface="微软雅黑" panose="020B0503020204020204" pitchFamily="34" charset="-122"/>
                <a:ea typeface="微软雅黑" panose="020B0503020204020204" pitchFamily="34" charset="-122"/>
              </a:rPr>
              <a:t>Managment</a:t>
            </a:r>
            <a:r>
              <a:rPr lang="en-US" altLang="zh-CN" sz="1400" dirty="0">
                <a:solidFill>
                  <a:schemeClr val="accent1"/>
                </a:solidFill>
                <a:latin typeface="微软雅黑" panose="020B0503020204020204" pitchFamily="34" charset="-122"/>
                <a:ea typeface="微软雅黑" panose="020B0503020204020204" pitchFamily="34" charset="-122"/>
              </a:rPr>
              <a:t> Platform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130514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catalog">
    <p:bg>
      <p:bgPr>
        <a:solidFill>
          <a:schemeClr val="bg1"/>
        </a:solidFill>
        <a:effectLst/>
      </p:bgPr>
    </p:bg>
    <p:spTree>
      <p:nvGrpSpPr>
        <p:cNvPr id="1" name=""/>
        <p:cNvGrpSpPr/>
        <p:nvPr/>
      </p:nvGrpSpPr>
      <p:grpSpPr>
        <a:xfrm>
          <a:off x="0" y="0"/>
          <a:ext cx="0" cy="0"/>
          <a:chOff x="0" y="0"/>
          <a:chExt cx="0" cy="0"/>
        </a:xfrm>
      </p:grpSpPr>
      <p:grpSp>
        <p:nvGrpSpPr>
          <p:cNvPr id="3" name="平滑2"/>
          <p:cNvGrpSpPr/>
          <p:nvPr/>
        </p:nvGrpSpPr>
        <p:grpSpPr>
          <a:xfrm>
            <a:off x="11611610" y="0"/>
            <a:ext cx="580390" cy="6858000"/>
            <a:chOff x="18286" y="0"/>
            <a:chExt cx="914" cy="10800"/>
          </a:xfrm>
        </p:grpSpPr>
        <p:sp>
          <p:nvSpPr>
            <p:cNvPr id="2" name="Rectangle 1"/>
            <p:cNvSpPr/>
            <p:nvPr>
              <p:custDataLst>
                <p:tags r:id="rId25"/>
              </p:custDataLst>
            </p:nvPr>
          </p:nvSpPr>
          <p:spPr>
            <a:xfrm>
              <a:off x="18286" y="0"/>
              <a:ext cx="914" cy="1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solidFill>
                  <a:schemeClr val="accent1"/>
                </a:solidFill>
                <a:latin typeface="微软雅黑" panose="020B0503020204020204" pitchFamily="34" charset="-122"/>
                <a:ea typeface="微软雅黑" panose="020B0503020204020204" pitchFamily="34" charset="-122"/>
              </a:endParaRPr>
            </a:p>
          </p:txBody>
        </p:sp>
        <p:grpSp>
          <p:nvGrpSpPr>
            <p:cNvPr id="9" name="Group 8"/>
            <p:cNvGrpSpPr/>
            <p:nvPr/>
          </p:nvGrpSpPr>
          <p:grpSpPr>
            <a:xfrm>
              <a:off x="18646" y="450"/>
              <a:ext cx="194" cy="520"/>
              <a:chOff x="214794" y="227886"/>
              <a:chExt cx="150981" cy="404566"/>
            </a:xfrm>
          </p:grpSpPr>
          <p:sp>
            <p:nvSpPr>
              <p:cNvPr id="10" name="Oval 9"/>
              <p:cNvSpPr/>
              <p:nvPr>
                <p:custDataLst>
                  <p:tags r:id="rId26"/>
                </p:custDataLst>
              </p:nvPr>
            </p:nvSpPr>
            <p:spPr>
              <a:xfrm>
                <a:off x="214794" y="227886"/>
                <a:ext cx="150981" cy="150981"/>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1" name="Oval 10"/>
              <p:cNvSpPr/>
              <p:nvPr>
                <p:custDataLst>
                  <p:tags r:id="rId27"/>
                </p:custDataLst>
              </p:nvPr>
            </p:nvSpPr>
            <p:spPr>
              <a:xfrm>
                <a:off x="214794" y="481471"/>
                <a:ext cx="150981" cy="150981"/>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solidFill>
                    <a:schemeClr val="accent1"/>
                  </a:solidFill>
                  <a:latin typeface="微软雅黑" panose="020B0503020204020204" pitchFamily="34" charset="-122"/>
                  <a:ea typeface="微软雅黑" panose="020B0503020204020204" pitchFamily="34" charset="-122"/>
                </a:endParaRPr>
              </a:p>
            </p:txBody>
          </p:sp>
        </p:grpSp>
      </p:grpSp>
      <p:sp>
        <p:nvSpPr>
          <p:cNvPr id="14" name="TextBox 13"/>
          <p:cNvSpPr txBox="1"/>
          <p:nvPr/>
        </p:nvSpPr>
        <p:spPr>
          <a:xfrm>
            <a:off x="538633" y="551760"/>
            <a:ext cx="3509227" cy="5835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accent1"/>
                </a:solidFill>
                <a:latin typeface="微软雅黑" panose="020B0503020204020204" pitchFamily="34" charset="-122"/>
                <a:ea typeface="微软雅黑" panose="020B0503020204020204" pitchFamily="34" charset="-122"/>
              </a:rPr>
              <a:t>Directory</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15" name="平滑1"/>
          <p:cNvSpPr/>
          <p:nvPr>
            <p:custDataLst>
              <p:tags r:id="rId2"/>
            </p:custDataLst>
          </p:nvPr>
        </p:nvSpPr>
        <p:spPr>
          <a:xfrm>
            <a:off x="659639" y="417966"/>
            <a:ext cx="771492" cy="749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solidFill>
                <a:schemeClr val="accent1"/>
              </a:solidFill>
              <a:latin typeface="微软雅黑" panose="020B0503020204020204" pitchFamily="34" charset="-122"/>
              <a:ea typeface="微软雅黑" panose="020B0503020204020204" pitchFamily="34" charset="-122"/>
            </a:endParaRPr>
          </a:p>
        </p:txBody>
      </p:sp>
      <p:grpSp>
        <p:nvGrpSpPr>
          <p:cNvPr id="47" name="目录1"/>
          <p:cNvGrpSpPr/>
          <p:nvPr/>
        </p:nvGrpSpPr>
        <p:grpSpPr>
          <a:xfrm>
            <a:off x="1610995" y="1387475"/>
            <a:ext cx="8472805" cy="521970"/>
            <a:chOff x="2847" y="1823"/>
            <a:chExt cx="13343" cy="822"/>
          </a:xfrm>
        </p:grpSpPr>
        <p:sp>
          <p:nvSpPr>
            <p:cNvPr id="27" name="TextBox 4"/>
            <p:cNvSpPr txBox="1"/>
            <p:nvPr>
              <p:custDataLst>
                <p:tags r:id="rId23"/>
              </p:custDataLst>
            </p:nvPr>
          </p:nvSpPr>
          <p:spPr>
            <a:xfrm>
              <a:off x="3438" y="1823"/>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2800" b="0" i="0" dirty="0">
                  <a:solidFill>
                    <a:srgbClr val="0D0D0D"/>
                  </a:solidFill>
                  <a:effectLst/>
                  <a:highlight>
                    <a:srgbClr val="FFFFFF"/>
                  </a:highlight>
                  <a:latin typeface="Söhne"/>
                </a:rPr>
                <a:t>System Overview</a:t>
              </a:r>
            </a:p>
          </p:txBody>
        </p:sp>
        <p:sp>
          <p:nvSpPr>
            <p:cNvPr id="39" name="Rounded Rectangle 12"/>
            <p:cNvSpPr/>
            <p:nvPr>
              <p:custDataLst>
                <p:tags r:id="rId24"/>
              </p:custDataLst>
            </p:nvPr>
          </p:nvSpPr>
          <p:spPr>
            <a:xfrm rot="5400000">
              <a:off x="2805" y="2016"/>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4" name="目录2"/>
          <p:cNvGrpSpPr/>
          <p:nvPr/>
        </p:nvGrpSpPr>
        <p:grpSpPr>
          <a:xfrm>
            <a:off x="1610995" y="1844675"/>
            <a:ext cx="8472805" cy="521970"/>
            <a:chOff x="2847" y="1377"/>
            <a:chExt cx="13343" cy="822"/>
          </a:xfrm>
        </p:grpSpPr>
        <p:sp>
          <p:nvSpPr>
            <p:cNvPr id="5" name="TextBox 4"/>
            <p:cNvSpPr txBox="1"/>
            <p:nvPr>
              <p:custDataLst>
                <p:tags r:id="rId21"/>
              </p:custDataLst>
            </p:nvPr>
          </p:nvSpPr>
          <p:spPr>
            <a:xfrm>
              <a:off x="3438" y="1377"/>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en-US" altLang="ja-JP" sz="2800" b="1" i="0" dirty="0">
                  <a:solidFill>
                    <a:srgbClr val="0D0D0D"/>
                  </a:solidFill>
                  <a:effectLst/>
                  <a:highlight>
                    <a:srgbClr val="FFFFFF"/>
                  </a:highlight>
                  <a:latin typeface="Söhne"/>
                </a:rPr>
                <a:t>Core Platform of The Agents</a:t>
              </a:r>
              <a:endPar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6" name="Rounded Rectangle 12"/>
            <p:cNvSpPr/>
            <p:nvPr>
              <p:custDataLst>
                <p:tags r:id="rId22"/>
              </p:custDataLst>
            </p:nvPr>
          </p:nvSpPr>
          <p:spPr>
            <a:xfrm rot="5400000">
              <a:off x="2805" y="1570"/>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7" name="目录3"/>
          <p:cNvGrpSpPr/>
          <p:nvPr/>
        </p:nvGrpSpPr>
        <p:grpSpPr>
          <a:xfrm>
            <a:off x="1610995" y="2277110"/>
            <a:ext cx="8472805" cy="521970"/>
            <a:chOff x="2847" y="892"/>
            <a:chExt cx="13343" cy="822"/>
          </a:xfrm>
        </p:grpSpPr>
        <p:sp>
          <p:nvSpPr>
            <p:cNvPr id="8" name="TextBox 4"/>
            <p:cNvSpPr txBox="1"/>
            <p:nvPr>
              <p:custDataLst>
                <p:tags r:id="rId19"/>
              </p:custDataLst>
            </p:nvPr>
          </p:nvSpPr>
          <p:spPr>
            <a:xfrm>
              <a:off x="3438" y="892"/>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en-US" altLang="ja-JP" sz="2800" b="1" i="0" dirty="0">
                  <a:solidFill>
                    <a:srgbClr val="0D0D0D"/>
                  </a:solidFill>
                  <a:effectLst/>
                  <a:highlight>
                    <a:srgbClr val="FFFFFF"/>
                  </a:highlight>
                  <a:latin typeface="Söhne"/>
                </a:rPr>
                <a:t>Software Generation and Management Platform</a:t>
              </a:r>
              <a:endPar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2" name="Rounded Rectangle 12"/>
            <p:cNvSpPr/>
            <p:nvPr>
              <p:custDataLst>
                <p:tags r:id="rId20"/>
              </p:custDataLst>
            </p:nvPr>
          </p:nvSpPr>
          <p:spPr>
            <a:xfrm rot="5400000">
              <a:off x="2805" y="1085"/>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18" name="目录4"/>
          <p:cNvGrpSpPr/>
          <p:nvPr/>
        </p:nvGrpSpPr>
        <p:grpSpPr>
          <a:xfrm>
            <a:off x="1610995" y="2691130"/>
            <a:ext cx="8472805" cy="521970"/>
            <a:chOff x="2847" y="378"/>
            <a:chExt cx="13343" cy="822"/>
          </a:xfrm>
        </p:grpSpPr>
        <p:sp>
          <p:nvSpPr>
            <p:cNvPr id="19" name="TextBox 4"/>
            <p:cNvSpPr txBox="1"/>
            <p:nvPr>
              <p:custDataLst>
                <p:tags r:id="rId17"/>
              </p:custDataLst>
            </p:nvPr>
          </p:nvSpPr>
          <p:spPr>
            <a:xfrm>
              <a:off x="3438" y="378"/>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en-US" altLang="ja-JP" sz="2800" b="1" i="0" dirty="0">
                  <a:solidFill>
                    <a:srgbClr val="0D0D0D"/>
                  </a:solidFill>
                  <a:effectLst/>
                  <a:highlight>
                    <a:srgbClr val="FFFFFF"/>
                  </a:highlight>
                  <a:latin typeface="Söhne"/>
                </a:rPr>
                <a:t>Customer Application Platform</a:t>
              </a:r>
              <a:endPar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20" name="Rounded Rectangle 12"/>
            <p:cNvSpPr/>
            <p:nvPr>
              <p:custDataLst>
                <p:tags r:id="rId18"/>
              </p:custDataLst>
            </p:nvPr>
          </p:nvSpPr>
          <p:spPr>
            <a:xfrm rot="5400000">
              <a:off x="2805" y="571"/>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24" name="目录5"/>
          <p:cNvGrpSpPr/>
          <p:nvPr/>
        </p:nvGrpSpPr>
        <p:grpSpPr>
          <a:xfrm>
            <a:off x="1610995" y="3140710"/>
            <a:ext cx="8805485" cy="521970"/>
            <a:chOff x="2847" y="-80"/>
            <a:chExt cx="13343" cy="822"/>
          </a:xfrm>
        </p:grpSpPr>
        <p:sp>
          <p:nvSpPr>
            <p:cNvPr id="25" name="TextBox 4"/>
            <p:cNvSpPr txBox="1"/>
            <p:nvPr>
              <p:custDataLst>
                <p:tags r:id="rId15"/>
              </p:custDataLst>
            </p:nvPr>
          </p:nvSpPr>
          <p:spPr>
            <a:xfrm>
              <a:off x="3438" y="-80"/>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en-US" altLang="ja-JP" sz="2800" b="1" i="0" dirty="0">
                  <a:solidFill>
                    <a:srgbClr val="0D0D0D"/>
                  </a:solidFill>
                  <a:effectLst/>
                  <a:highlight>
                    <a:srgbClr val="FFFFFF"/>
                  </a:highlight>
                  <a:latin typeface="Söhne"/>
                </a:rPr>
                <a:t>User Management Platform</a:t>
              </a:r>
              <a:endPar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29" name="Rounded Rectangle 12"/>
            <p:cNvSpPr/>
            <p:nvPr>
              <p:custDataLst>
                <p:tags r:id="rId16"/>
              </p:custDataLst>
            </p:nvPr>
          </p:nvSpPr>
          <p:spPr>
            <a:xfrm rot="5400000">
              <a:off x="2805" y="113"/>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30" name="目录6"/>
          <p:cNvGrpSpPr/>
          <p:nvPr/>
        </p:nvGrpSpPr>
        <p:grpSpPr>
          <a:xfrm>
            <a:off x="1610995" y="3573145"/>
            <a:ext cx="8472805" cy="521970"/>
            <a:chOff x="2847" y="-565"/>
            <a:chExt cx="13343" cy="822"/>
          </a:xfrm>
        </p:grpSpPr>
        <p:sp>
          <p:nvSpPr>
            <p:cNvPr id="31" name="TextBox 4"/>
            <p:cNvSpPr txBox="1"/>
            <p:nvPr>
              <p:custDataLst>
                <p:tags r:id="rId13"/>
              </p:custDataLst>
            </p:nvPr>
          </p:nvSpPr>
          <p:spPr>
            <a:xfrm>
              <a:off x="3438" y="-565"/>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en-US" altLang="ja-JP" sz="2800" b="1" i="0" dirty="0">
                  <a:solidFill>
                    <a:srgbClr val="0D0D0D"/>
                  </a:solidFill>
                  <a:effectLst/>
                  <a:highlight>
                    <a:srgbClr val="FFFFFF"/>
                  </a:highlight>
                  <a:latin typeface="Söhne"/>
                </a:rPr>
                <a:t>Workflow Management Platform</a:t>
              </a:r>
              <a:endPar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4" name="Rounded Rectangle 12"/>
            <p:cNvSpPr/>
            <p:nvPr>
              <p:custDataLst>
                <p:tags r:id="rId14"/>
              </p:custDataLst>
            </p:nvPr>
          </p:nvSpPr>
          <p:spPr>
            <a:xfrm rot="5400000">
              <a:off x="2805" y="-372"/>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13" name="目录5">
            <a:extLst>
              <a:ext uri="{FF2B5EF4-FFF2-40B4-BE49-F238E27FC236}">
                <a16:creationId xmlns:a16="http://schemas.microsoft.com/office/drawing/2014/main" id="{C487B1EA-1A4C-8394-D44A-80FD4E3C0211}"/>
              </a:ext>
            </a:extLst>
          </p:cNvPr>
          <p:cNvGrpSpPr/>
          <p:nvPr/>
        </p:nvGrpSpPr>
        <p:grpSpPr>
          <a:xfrm>
            <a:off x="1631504" y="3987388"/>
            <a:ext cx="8472805" cy="521970"/>
            <a:chOff x="2847" y="-813"/>
            <a:chExt cx="13343" cy="822"/>
          </a:xfrm>
        </p:grpSpPr>
        <p:sp>
          <p:nvSpPr>
            <p:cNvPr id="16" name="TextBox 4">
              <a:extLst>
                <a:ext uri="{FF2B5EF4-FFF2-40B4-BE49-F238E27FC236}">
                  <a16:creationId xmlns:a16="http://schemas.microsoft.com/office/drawing/2014/main" id="{E9CE8865-5349-BE2F-DE68-656147B9BA01}"/>
                </a:ext>
              </a:extLst>
            </p:cNvPr>
            <p:cNvSpPr txBox="1"/>
            <p:nvPr>
              <p:custDataLst>
                <p:tags r:id="rId11"/>
              </p:custDataLst>
            </p:nvPr>
          </p:nvSpPr>
          <p:spPr>
            <a:xfrm>
              <a:off x="3438" y="-813"/>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en-US" altLang="ja-JP" sz="2800" b="1" i="0" dirty="0">
                  <a:solidFill>
                    <a:srgbClr val="0D0D0D"/>
                  </a:solidFill>
                  <a:effectLst/>
                  <a:highlight>
                    <a:srgbClr val="FFFFFF"/>
                  </a:highlight>
                  <a:latin typeface="Söhne"/>
                </a:rPr>
                <a:t>Payment Management Platform</a:t>
              </a:r>
              <a:endPar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7" name="Rounded Rectangle 12">
              <a:extLst>
                <a:ext uri="{FF2B5EF4-FFF2-40B4-BE49-F238E27FC236}">
                  <a16:creationId xmlns:a16="http://schemas.microsoft.com/office/drawing/2014/main" id="{9A01699B-8B7C-6BA7-91EE-11EDB67BDD5B}"/>
                </a:ext>
              </a:extLst>
            </p:cNvPr>
            <p:cNvSpPr/>
            <p:nvPr>
              <p:custDataLst>
                <p:tags r:id="rId12"/>
              </p:custDataLst>
            </p:nvPr>
          </p:nvSpPr>
          <p:spPr>
            <a:xfrm rot="5400000">
              <a:off x="2805" y="-620"/>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grpSp>
        <p:nvGrpSpPr>
          <p:cNvPr id="21" name="目录6">
            <a:extLst>
              <a:ext uri="{FF2B5EF4-FFF2-40B4-BE49-F238E27FC236}">
                <a16:creationId xmlns:a16="http://schemas.microsoft.com/office/drawing/2014/main" id="{0A97D826-9A5B-A0FC-FAB5-C4D9862AE992}"/>
              </a:ext>
            </a:extLst>
          </p:cNvPr>
          <p:cNvGrpSpPr/>
          <p:nvPr/>
        </p:nvGrpSpPr>
        <p:grpSpPr>
          <a:xfrm>
            <a:off x="1631504" y="4436968"/>
            <a:ext cx="8472805" cy="521970"/>
            <a:chOff x="2847" y="-1271"/>
            <a:chExt cx="13343" cy="822"/>
          </a:xfrm>
        </p:grpSpPr>
        <p:sp>
          <p:nvSpPr>
            <p:cNvPr id="22" name="TextBox 4">
              <a:extLst>
                <a:ext uri="{FF2B5EF4-FFF2-40B4-BE49-F238E27FC236}">
                  <a16:creationId xmlns:a16="http://schemas.microsoft.com/office/drawing/2014/main" id="{83D61D12-28B4-09AC-87BD-39B7A14B73F9}"/>
                </a:ext>
              </a:extLst>
            </p:cNvPr>
            <p:cNvSpPr txBox="1"/>
            <p:nvPr>
              <p:custDataLst>
                <p:tags r:id="rId9"/>
              </p:custDataLst>
            </p:nvPr>
          </p:nvSpPr>
          <p:spPr>
            <a:xfrm>
              <a:off x="3438" y="-1271"/>
              <a:ext cx="12752" cy="822"/>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00000"/>
                </a:lnSpc>
              </a:pPr>
              <a:r>
                <a:rPr lang="en-US" altLang="ja-JP" sz="2800" b="1" i="0" dirty="0">
                  <a:solidFill>
                    <a:srgbClr val="0D0D0D"/>
                  </a:solidFill>
                  <a:effectLst/>
                  <a:highlight>
                    <a:srgbClr val="FFFFFF"/>
                  </a:highlight>
                  <a:latin typeface="Söhne"/>
                </a:rPr>
                <a:t>Portal Website of The Agents' Domain</a:t>
              </a:r>
              <a:endParaRPr lang="zh-CN" altLang="en-US" sz="2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23" name="Rounded Rectangle 12">
              <a:extLst>
                <a:ext uri="{FF2B5EF4-FFF2-40B4-BE49-F238E27FC236}">
                  <a16:creationId xmlns:a16="http://schemas.microsoft.com/office/drawing/2014/main" id="{0D9E5988-17A5-3B0F-D5D8-D96CD833D5AB}"/>
                </a:ext>
              </a:extLst>
            </p:cNvPr>
            <p:cNvSpPr/>
            <p:nvPr>
              <p:custDataLst>
                <p:tags r:id="rId10"/>
              </p:custDataLst>
            </p:nvPr>
          </p:nvSpPr>
          <p:spPr>
            <a:xfrm rot="5400000">
              <a:off x="2805" y="-1078"/>
              <a:ext cx="514" cy="4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grpSp>
      <p:sp>
        <p:nvSpPr>
          <p:cNvPr id="26" name="TextBox 4">
            <a:extLst>
              <a:ext uri="{FF2B5EF4-FFF2-40B4-BE49-F238E27FC236}">
                <a16:creationId xmlns:a16="http://schemas.microsoft.com/office/drawing/2014/main" id="{EDC3D7BB-A516-24FD-1B68-3AE1F7AAAD0E}"/>
              </a:ext>
            </a:extLst>
          </p:cNvPr>
          <p:cNvSpPr txBox="1"/>
          <p:nvPr>
            <p:custDataLst>
              <p:tags r:id="rId3"/>
            </p:custDataLst>
          </p:nvPr>
        </p:nvSpPr>
        <p:spPr>
          <a:xfrm>
            <a:off x="1958920" y="4839192"/>
            <a:ext cx="8097520" cy="52197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800" b="1" dirty="0">
                <a:solidFill>
                  <a:srgbClr val="0D0D0D"/>
                </a:solidFill>
                <a:highlight>
                  <a:srgbClr val="FFFFFF"/>
                </a:highlight>
                <a:latin typeface="Söhne"/>
              </a:rPr>
              <a:t>Application</a:t>
            </a:r>
            <a:r>
              <a:rPr lang="en-US" altLang="zh-CN" sz="2800" dirty="0">
                <a:solidFill>
                  <a:schemeClr val="accent1"/>
                </a:solidFill>
                <a:latin typeface="微软雅黑" panose="020B0503020204020204" pitchFamily="34" charset="-122"/>
                <a:ea typeface="微软雅黑" panose="020B0503020204020204" pitchFamily="34" charset="-122"/>
              </a:rPr>
              <a:t> </a:t>
            </a:r>
            <a:r>
              <a:rPr lang="en-US" altLang="zh-CN" sz="2800" b="1" dirty="0">
                <a:solidFill>
                  <a:srgbClr val="0D0D0D"/>
                </a:solidFill>
                <a:highlight>
                  <a:srgbClr val="FFFFFF"/>
                </a:highlight>
                <a:latin typeface="Söhne"/>
              </a:rPr>
              <a:t>management System</a:t>
            </a:r>
            <a:endParaRPr lang="zh-CN" altLang="en-US" sz="2800" b="1" dirty="0">
              <a:solidFill>
                <a:srgbClr val="0D0D0D"/>
              </a:solidFill>
              <a:highlight>
                <a:srgbClr val="FFFFFF"/>
              </a:highlight>
              <a:latin typeface="Söhne"/>
              <a:sym typeface="+mn-lt"/>
            </a:endParaRPr>
          </a:p>
        </p:txBody>
      </p:sp>
      <p:sp>
        <p:nvSpPr>
          <p:cNvPr id="28" name="Rounded Rectangle 12">
            <a:extLst>
              <a:ext uri="{FF2B5EF4-FFF2-40B4-BE49-F238E27FC236}">
                <a16:creationId xmlns:a16="http://schemas.microsoft.com/office/drawing/2014/main" id="{509B3590-895C-53CE-15EA-F01054103D50}"/>
              </a:ext>
            </a:extLst>
          </p:cNvPr>
          <p:cNvSpPr/>
          <p:nvPr>
            <p:custDataLst>
              <p:tags r:id="rId4"/>
            </p:custDataLst>
          </p:nvPr>
        </p:nvSpPr>
        <p:spPr>
          <a:xfrm rot="5400000">
            <a:off x="1556965" y="4961747"/>
            <a:ext cx="326390" cy="2724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sp>
        <p:nvSpPr>
          <p:cNvPr id="32" name="TextBox 4">
            <a:extLst>
              <a:ext uri="{FF2B5EF4-FFF2-40B4-BE49-F238E27FC236}">
                <a16:creationId xmlns:a16="http://schemas.microsoft.com/office/drawing/2014/main" id="{B8B1EBA7-193F-B47D-6FE8-745FA880D28C}"/>
              </a:ext>
            </a:extLst>
          </p:cNvPr>
          <p:cNvSpPr txBox="1"/>
          <p:nvPr>
            <p:custDataLst>
              <p:tags r:id="rId5"/>
            </p:custDataLst>
          </p:nvPr>
        </p:nvSpPr>
        <p:spPr>
          <a:xfrm>
            <a:off x="1958920" y="5229200"/>
            <a:ext cx="8097520" cy="52197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2800" b="1" dirty="0">
                <a:solidFill>
                  <a:srgbClr val="0D0D0D"/>
                </a:solidFill>
                <a:highlight>
                  <a:srgbClr val="FFFFFF"/>
                </a:highlight>
                <a:latin typeface="Söhne"/>
              </a:rPr>
              <a:t>Reference</a:t>
            </a:r>
            <a:r>
              <a:rPr lang="en-US" altLang="zh-CN" sz="2800" b="1" dirty="0">
                <a:solidFill>
                  <a:srgbClr val="0D0D0D"/>
                </a:solidFill>
                <a:highlight>
                  <a:srgbClr val="FFFFFF"/>
                </a:highlight>
                <a:latin typeface="Söhne"/>
              </a:rPr>
              <a:t> System</a:t>
            </a:r>
            <a:endParaRPr lang="zh-CN" altLang="en-US" sz="2800" b="1" dirty="0">
              <a:solidFill>
                <a:srgbClr val="0D0D0D"/>
              </a:solidFill>
              <a:highlight>
                <a:srgbClr val="FFFFFF"/>
              </a:highlight>
              <a:latin typeface="Söhne"/>
              <a:sym typeface="+mn-lt"/>
            </a:endParaRPr>
          </a:p>
        </p:txBody>
      </p:sp>
      <p:sp>
        <p:nvSpPr>
          <p:cNvPr id="33" name="Rounded Rectangle 12">
            <a:extLst>
              <a:ext uri="{FF2B5EF4-FFF2-40B4-BE49-F238E27FC236}">
                <a16:creationId xmlns:a16="http://schemas.microsoft.com/office/drawing/2014/main" id="{E0138D30-2358-B5E7-56CA-62B5C6220FE4}"/>
              </a:ext>
            </a:extLst>
          </p:cNvPr>
          <p:cNvSpPr/>
          <p:nvPr>
            <p:custDataLst>
              <p:tags r:id="rId6"/>
            </p:custDataLst>
          </p:nvPr>
        </p:nvSpPr>
        <p:spPr>
          <a:xfrm rot="5400000">
            <a:off x="1556965" y="5351755"/>
            <a:ext cx="326390" cy="2724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sp>
        <p:nvSpPr>
          <p:cNvPr id="35" name="TextBox 4">
            <a:extLst>
              <a:ext uri="{FF2B5EF4-FFF2-40B4-BE49-F238E27FC236}">
                <a16:creationId xmlns:a16="http://schemas.microsoft.com/office/drawing/2014/main" id="{560CDDF2-A9D0-7DC2-9ADD-5E3EE383FAB1}"/>
              </a:ext>
            </a:extLst>
          </p:cNvPr>
          <p:cNvSpPr txBox="1"/>
          <p:nvPr>
            <p:custDataLst>
              <p:tags r:id="rId7"/>
            </p:custDataLst>
          </p:nvPr>
        </p:nvSpPr>
        <p:spPr>
          <a:xfrm>
            <a:off x="1934464" y="5661248"/>
            <a:ext cx="8097520" cy="521970"/>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2800" b="1" dirty="0">
                <a:solidFill>
                  <a:srgbClr val="0D0D0D"/>
                </a:solidFill>
                <a:highlight>
                  <a:srgbClr val="FFFFFF"/>
                </a:highlight>
                <a:latin typeface="Söhne"/>
              </a:rPr>
              <a:t>Analysis</a:t>
            </a:r>
            <a:r>
              <a:rPr lang="en-US" altLang="zh-CN" sz="2800" b="1" dirty="0">
                <a:solidFill>
                  <a:srgbClr val="0D0D0D"/>
                </a:solidFill>
                <a:highlight>
                  <a:srgbClr val="FFFFFF"/>
                </a:highlight>
                <a:latin typeface="Söhne"/>
              </a:rPr>
              <a:t> System</a:t>
            </a:r>
            <a:r>
              <a:rPr lang="ja-JP" altLang="en-US" sz="2800" b="1" dirty="0">
                <a:solidFill>
                  <a:srgbClr val="0D0D0D"/>
                </a:solidFill>
                <a:highlight>
                  <a:srgbClr val="FFFFFF"/>
                </a:highlight>
                <a:latin typeface="Söhne"/>
              </a:rPr>
              <a:t> </a:t>
            </a:r>
            <a:r>
              <a:rPr lang="en-US" altLang="ja-JP" sz="2800" b="1" dirty="0">
                <a:solidFill>
                  <a:srgbClr val="0D0D0D"/>
                </a:solidFill>
                <a:highlight>
                  <a:srgbClr val="FFFFFF"/>
                </a:highlight>
                <a:latin typeface="Söhne"/>
              </a:rPr>
              <a:t>and Algorithm</a:t>
            </a:r>
            <a:endParaRPr lang="zh-CN" altLang="en-US" sz="2800" b="1" dirty="0">
              <a:solidFill>
                <a:srgbClr val="0D0D0D"/>
              </a:solidFill>
              <a:highlight>
                <a:srgbClr val="FFFFFF"/>
              </a:highlight>
              <a:latin typeface="Söhne"/>
              <a:sym typeface="+mn-lt"/>
            </a:endParaRPr>
          </a:p>
        </p:txBody>
      </p:sp>
      <p:sp>
        <p:nvSpPr>
          <p:cNvPr id="36" name="Rounded Rectangle 12">
            <a:extLst>
              <a:ext uri="{FF2B5EF4-FFF2-40B4-BE49-F238E27FC236}">
                <a16:creationId xmlns:a16="http://schemas.microsoft.com/office/drawing/2014/main" id="{0754A588-C7F0-A1F9-8033-94EB3F79A91A}"/>
              </a:ext>
            </a:extLst>
          </p:cNvPr>
          <p:cNvSpPr/>
          <p:nvPr>
            <p:custDataLst>
              <p:tags r:id="rId8"/>
            </p:custDataLst>
          </p:nvPr>
        </p:nvSpPr>
        <p:spPr>
          <a:xfrm rot="5400000">
            <a:off x="1532509" y="5783803"/>
            <a:ext cx="326390" cy="2724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sz="1600">
              <a:solidFill>
                <a:schemeClr val="accent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0.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60"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39" name="矩形 38"/>
          <p:cNvSpPr/>
          <p:nvPr/>
        </p:nvSpPr>
        <p:spPr>
          <a:xfrm>
            <a:off x="0" y="4897119"/>
            <a:ext cx="12192000" cy="1960881"/>
          </a:xfrm>
          <a:prstGeom prst="rect">
            <a:avLst/>
          </a:prstGeom>
          <a:gradFill>
            <a:gsLst>
              <a:gs pos="1900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58" name="矩形: 圆角 57"/>
          <p:cNvSpPr/>
          <p:nvPr/>
        </p:nvSpPr>
        <p:spPr>
          <a:xfrm>
            <a:off x="6427263"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57" name="矩形: 圆角 56"/>
          <p:cNvSpPr/>
          <p:nvPr/>
        </p:nvSpPr>
        <p:spPr>
          <a:xfrm>
            <a:off x="817882"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 name="矩形: 圆顶角 18"/>
          <p:cNvSpPr/>
          <p:nvPr/>
        </p:nvSpPr>
        <p:spPr>
          <a:xfrm>
            <a:off x="875239" y="2019612"/>
            <a:ext cx="4773733" cy="4015429"/>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24" name="矩形: 圆顶角 23"/>
          <p:cNvSpPr/>
          <p:nvPr/>
        </p:nvSpPr>
        <p:spPr>
          <a:xfrm>
            <a:off x="6485146" y="2019613"/>
            <a:ext cx="4773733" cy="4015428"/>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29" name="子内容1"/>
          <p:cNvSpPr txBox="1"/>
          <p:nvPr/>
        </p:nvSpPr>
        <p:spPr>
          <a:xfrm>
            <a:off x="1282756" y="2265186"/>
            <a:ext cx="3959750" cy="344725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r>
              <a:rPr lang="en-US" altLang="ja-JP" sz="1400" b="0" i="0" dirty="0">
                <a:solidFill>
                  <a:srgbClr val="0D0D0D"/>
                </a:solidFill>
                <a:effectLst/>
                <a:highlight>
                  <a:srgbClr val="FFFFFF"/>
                </a:highlight>
                <a:latin typeface="Söhne"/>
              </a:rPr>
              <a:t>Integrates various payment methods including major credit cards, Chinese payment platforms like UnionPay, Alipay, WeChat, and others like PayPal, to support transactions across different platforms.</a:t>
            </a:r>
            <a:endParaRPr lang="zh-CN" altLang="en-US" sz="1400" dirty="0">
              <a:latin typeface="微软雅黑" panose="020B0503020204020204" charset="-122"/>
              <a:ea typeface="微软雅黑" panose="020B0503020204020204" charset="-122"/>
            </a:endParaRPr>
          </a:p>
        </p:txBody>
      </p:sp>
      <p:sp>
        <p:nvSpPr>
          <p:cNvPr id="33" name="子内容2"/>
          <p:cNvSpPr txBox="1"/>
          <p:nvPr/>
        </p:nvSpPr>
        <p:spPr>
          <a:xfrm>
            <a:off x="6892137" y="2257566"/>
            <a:ext cx="3959750" cy="3447255"/>
          </a:xfrm>
          <a:prstGeom prst="rect">
            <a:avLst/>
          </a:prstGeom>
          <a:noFill/>
        </p:spPr>
        <p:txBody>
          <a:bodyPr wrap="square" rtlCol="0">
            <a:normAutofit fontScale="95000"/>
          </a:bodyPr>
          <a:lstStyle>
            <a:defPPr>
              <a:defRPr lang="zh-CN"/>
            </a:defPPr>
            <a:lvl1pPr marL="0" algn="l" defTabSz="914400" rtl="0" eaLnBrk="1" latinLnBrk="0" hangingPunct="1">
              <a:lnSpc>
                <a:spcPct val="120000"/>
              </a:lnSpc>
              <a:defRPr sz="14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Arial" pitchFamily="34" charset="0"/>
              <a:buChar char="•"/>
            </a:pPr>
            <a:endParaRPr dirty="0">
              <a:solidFill>
                <a:schemeClr val="tx1"/>
              </a:solidFill>
              <a:latin typeface="微软雅黑" panose="020B0503020204020204" charset="-122"/>
              <a:ea typeface="微软雅黑" panose="020B0503020204020204" charset="-122"/>
            </a:endParaRPr>
          </a:p>
        </p:txBody>
      </p:sp>
      <p:sp>
        <p:nvSpPr>
          <p:cNvPr id="50" name="子标题1"/>
          <p:cNvSpPr txBox="1"/>
          <p:nvPr/>
        </p:nvSpPr>
        <p:spPr>
          <a:xfrm>
            <a:off x="998889" y="1358828"/>
            <a:ext cx="4527486" cy="46037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accent1"/>
                </a:solidFill>
                <a:latin typeface="微软雅黑" panose="020B0503020204020204" charset="-122"/>
                <a:ea typeface="微软雅黑" panose="020B0503020204020204" charset="-122"/>
              </a:rPr>
              <a:t>Payment Integration</a:t>
            </a:r>
            <a:endParaRPr lang="zh-CN" altLang="en-US" sz="2400" b="1" dirty="0">
              <a:solidFill>
                <a:schemeClr val="accent1"/>
              </a:solidFill>
              <a:latin typeface="微软雅黑" panose="020B0503020204020204" charset="-122"/>
              <a:ea typeface="微软雅黑" panose="020B0503020204020204" charset="-122"/>
            </a:endParaRPr>
          </a:p>
        </p:txBody>
      </p:sp>
      <p:sp>
        <p:nvSpPr>
          <p:cNvPr id="51" name="子标题2"/>
          <p:cNvSpPr txBox="1"/>
          <p:nvPr/>
        </p:nvSpPr>
        <p:spPr>
          <a:xfrm>
            <a:off x="6290198" y="1263910"/>
            <a:ext cx="4527486" cy="46037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2400" b="1" dirty="0">
              <a:solidFill>
                <a:schemeClr val="accent1"/>
              </a:solidFill>
              <a:latin typeface="微软雅黑" panose="020B0503020204020204" charset="-122"/>
              <a:ea typeface="微软雅黑" panose="020B0503020204020204" charset="-122"/>
            </a:endParaRPr>
          </a:p>
        </p:txBody>
      </p:sp>
      <p:sp>
        <p:nvSpPr>
          <p:cNvPr id="2" name="标题"/>
          <p:cNvSpPr txBox="1"/>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spc="300" dirty="0">
                <a:solidFill>
                  <a:schemeClr val="accent1"/>
                </a:solidFill>
                <a:latin typeface="微软雅黑" panose="020B0503020204020204" charset="-122"/>
                <a:ea typeface="微软雅黑" panose="020B0503020204020204" charset="-122"/>
                <a:cs typeface="微软雅黑" panose="020B0503020204020204" charset="-122"/>
                <a:sym typeface="+mn-ea"/>
              </a:rPr>
              <a:t>Payment</a:t>
            </a:r>
            <a:r>
              <a:rPr lang="zh-CN" altLang="en-US" sz="3200" b="1" spc="300" dirty="0">
                <a:solidFill>
                  <a:schemeClr val="accent1"/>
                </a:solidFill>
                <a:latin typeface="微软雅黑" panose="020B0503020204020204" charset="-122"/>
                <a:ea typeface="微软雅黑" panose="020B0503020204020204" charset="-122"/>
                <a:cs typeface="微软雅黑" panose="020B0503020204020204" charset="-122"/>
                <a:sym typeface="+mn-ea"/>
              </a:rPr>
              <a:t> </a:t>
            </a:r>
            <a:r>
              <a:rPr lang="en-US" altLang="zh-CN" sz="3200" b="1" spc="300" dirty="0" err="1">
                <a:solidFill>
                  <a:schemeClr val="accent1"/>
                </a:solidFill>
                <a:latin typeface="微软雅黑" panose="020B0503020204020204" charset="-122"/>
                <a:ea typeface="微软雅黑" panose="020B0503020204020204" charset="-122"/>
                <a:cs typeface="微软雅黑" panose="020B0503020204020204" charset="-122"/>
                <a:sym typeface="+mn-ea"/>
              </a:rPr>
              <a:t>Managenet</a:t>
            </a:r>
            <a:endParaRPr lang="en-US" altLang="zh-CN" sz="3200" b="1" spc="300" noProof="0" dirty="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08</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fontScale="77500" lnSpcReduction="200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4800" b="1" i="0" dirty="0">
                <a:solidFill>
                  <a:srgbClr val="0D0D0D"/>
                </a:solidFill>
                <a:effectLst/>
                <a:highlight>
                  <a:srgbClr val="FFFFFF"/>
                </a:highlight>
                <a:latin typeface="Söhne"/>
              </a:rPr>
              <a:t>Portal Website of The Agents' Domain</a:t>
            </a:r>
            <a:endParaRPr lang="zh-CN" altLang="en-US" sz="4800" b="1" dirty="0">
              <a:solidFill>
                <a:schemeClr val="accent1"/>
              </a:solidFill>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Door Platform for The </a:t>
            </a:r>
            <a:r>
              <a:rPr lang="en-US" altLang="zh-CN" sz="1400" dirty="0" err="1">
                <a:solidFill>
                  <a:schemeClr val="accent1"/>
                </a:solidFill>
                <a:latin typeface="微软雅黑" panose="020B0503020204020204" pitchFamily="34" charset="-122"/>
                <a:ea typeface="微软雅黑" panose="020B0503020204020204" pitchFamily="34" charset="-122"/>
              </a:rPr>
              <a:t>Agents’Domain</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35768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en-US" altLang="zh-CN"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rPr>
              <a:t>Web Contents</a:t>
            </a:r>
            <a:endParaRPr 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b="1" i="0" dirty="0">
                <a:solidFill>
                  <a:srgbClr val="0D0D0D"/>
                </a:solidFill>
                <a:effectLst/>
                <a:highlight>
                  <a:srgbClr val="FFFFFF"/>
                </a:highlight>
                <a:latin typeface="Söhne"/>
              </a:rPr>
              <a:t>Education District: edu.ujhb.org</a:t>
            </a:r>
            <a:endParaRPr lang="en-US" altLang="ja-JP" b="0" i="0" dirty="0">
              <a:solidFill>
                <a:srgbClr val="0D0D0D"/>
              </a:solidFill>
              <a:effectLst/>
              <a:highlight>
                <a:srgbClr val="FFFFFF"/>
              </a:highlight>
              <a:latin typeface="Söhne"/>
            </a:endParaRPr>
          </a:p>
          <a:p>
            <a:pPr marL="742950" lvl="1" indent="-285750" algn="l">
              <a:buFont typeface="+mj-lt"/>
              <a:buAutoNum type="arabicPeriod"/>
            </a:pPr>
            <a:r>
              <a:rPr lang="en-US" altLang="ja-JP" b="0" i="0" dirty="0">
                <a:solidFill>
                  <a:srgbClr val="0D0D0D"/>
                </a:solidFill>
                <a:effectLst/>
                <a:highlight>
                  <a:srgbClr val="FFFFFF"/>
                </a:highlight>
                <a:latin typeface="Söhne"/>
              </a:rPr>
              <a:t>Displays educational materials from the domain of agents.</a:t>
            </a:r>
          </a:p>
          <a:p>
            <a:pPr algn="l">
              <a:buFont typeface="+mj-lt"/>
              <a:buAutoNum type="arabicPeriod"/>
            </a:pPr>
            <a:r>
              <a:rPr lang="en-US" altLang="ja-JP" b="1" i="0" dirty="0">
                <a:solidFill>
                  <a:srgbClr val="0D0D0D"/>
                </a:solidFill>
                <a:effectLst/>
                <a:highlight>
                  <a:srgbClr val="FFFFFF"/>
                </a:highlight>
                <a:latin typeface="Söhne"/>
              </a:rPr>
              <a:t>Agents' District</a:t>
            </a:r>
            <a:endParaRPr lang="en-US" altLang="ja-JP" b="0" i="0" dirty="0">
              <a:solidFill>
                <a:srgbClr val="0D0D0D"/>
              </a:solidFill>
              <a:effectLst/>
              <a:highlight>
                <a:srgbClr val="FFFFFF"/>
              </a:highlight>
              <a:latin typeface="Söhne"/>
            </a:endParaRPr>
          </a:p>
          <a:p>
            <a:pPr marL="742950" lvl="1" indent="-285750" algn="l">
              <a:buFont typeface="+mj-lt"/>
              <a:buAutoNum type="arabicPeriod"/>
            </a:pPr>
            <a:r>
              <a:rPr lang="en-US" altLang="ja-JP" b="0" i="0" dirty="0">
                <a:solidFill>
                  <a:srgbClr val="0D0D0D"/>
                </a:solidFill>
                <a:effectLst/>
                <a:highlight>
                  <a:srgbClr val="FFFFFF"/>
                </a:highlight>
                <a:latin typeface="Söhne"/>
              </a:rPr>
              <a:t>Showcases the GPTs of the domain of agents.</a:t>
            </a:r>
          </a:p>
          <a:p>
            <a:pPr algn="l">
              <a:buFont typeface="+mj-lt"/>
              <a:buAutoNum type="arabicPeriod"/>
            </a:pPr>
            <a:r>
              <a:rPr lang="en-US" altLang="ja-JP" b="1" i="0" dirty="0">
                <a:solidFill>
                  <a:srgbClr val="0D0D0D"/>
                </a:solidFill>
                <a:effectLst/>
                <a:highlight>
                  <a:srgbClr val="FFFFFF"/>
                </a:highlight>
                <a:latin typeface="Söhne"/>
              </a:rPr>
              <a:t>Film and Television District: YouTube</a:t>
            </a:r>
            <a:endParaRPr lang="en-US" altLang="ja-JP" b="0" i="0" dirty="0">
              <a:solidFill>
                <a:srgbClr val="0D0D0D"/>
              </a:solidFill>
              <a:effectLst/>
              <a:highlight>
                <a:srgbClr val="FFFFFF"/>
              </a:highlight>
              <a:latin typeface="Söhne"/>
            </a:endParaRPr>
          </a:p>
          <a:p>
            <a:pPr marL="742950" lvl="1" indent="-285750" algn="l">
              <a:buFont typeface="+mj-lt"/>
              <a:buAutoNum type="arabicPeriod"/>
            </a:pPr>
            <a:r>
              <a:rPr lang="en-US" altLang="ja-JP" b="0" i="0" dirty="0">
                <a:solidFill>
                  <a:srgbClr val="0D0D0D"/>
                </a:solidFill>
                <a:effectLst/>
                <a:highlight>
                  <a:srgbClr val="FFFFFF"/>
                </a:highlight>
                <a:latin typeface="Söhne"/>
              </a:rPr>
              <a:t>Exhibits film and television works, video collections, advertisements, etc., from the domain of agents.</a:t>
            </a:r>
          </a:p>
          <a:p>
            <a:pPr algn="l">
              <a:buFont typeface="+mj-lt"/>
              <a:buAutoNum type="arabicPeriod"/>
            </a:pPr>
            <a:r>
              <a:rPr lang="en-US" altLang="ja-JP" b="1" i="0" dirty="0">
                <a:solidFill>
                  <a:srgbClr val="0D0D0D"/>
                </a:solidFill>
                <a:effectLst/>
                <a:highlight>
                  <a:srgbClr val="FFFFFF"/>
                </a:highlight>
                <a:latin typeface="Söhne"/>
              </a:rPr>
              <a:t>Application Park: park.highwayns.com</a:t>
            </a:r>
            <a:endParaRPr lang="en-US" altLang="ja-JP" b="0" i="0" dirty="0">
              <a:solidFill>
                <a:srgbClr val="0D0D0D"/>
              </a:solidFill>
              <a:effectLst/>
              <a:highlight>
                <a:srgbClr val="FFFFFF"/>
              </a:highlight>
              <a:latin typeface="Söhne"/>
            </a:endParaRPr>
          </a:p>
          <a:p>
            <a:pPr marL="742950" lvl="1" indent="-285750" algn="l">
              <a:buFont typeface="+mj-lt"/>
              <a:buAutoNum type="arabicPeriod"/>
            </a:pPr>
            <a:r>
              <a:rPr lang="en-US" altLang="ja-JP" b="0" i="0" dirty="0">
                <a:solidFill>
                  <a:srgbClr val="0D0D0D"/>
                </a:solidFill>
                <a:effectLst/>
                <a:highlight>
                  <a:srgbClr val="FFFFFF"/>
                </a:highlight>
                <a:latin typeface="Söhne"/>
              </a:rPr>
              <a:t>Overview of applications from the domain of agents, including holographic medicine, project manors, etc.</a:t>
            </a:r>
          </a:p>
          <a:p>
            <a:pPr algn="l">
              <a:buFont typeface="+mj-lt"/>
              <a:buAutoNum type="arabicPeriod"/>
            </a:pPr>
            <a:r>
              <a:rPr lang="en-US" altLang="ja-JP" b="1" i="0" dirty="0">
                <a:solidFill>
                  <a:srgbClr val="0D0D0D"/>
                </a:solidFill>
                <a:effectLst/>
                <a:highlight>
                  <a:srgbClr val="FFFFFF"/>
                </a:highlight>
                <a:latin typeface="Söhne"/>
              </a:rPr>
              <a:t>Social District</a:t>
            </a:r>
            <a:endParaRPr lang="en-US" altLang="ja-JP" b="0" i="0" dirty="0">
              <a:solidFill>
                <a:srgbClr val="0D0D0D"/>
              </a:solidFill>
              <a:effectLst/>
              <a:highlight>
                <a:srgbClr val="FFFFFF"/>
              </a:highlight>
              <a:latin typeface="Söhne"/>
            </a:endParaRPr>
          </a:p>
          <a:p>
            <a:pPr marL="742950" lvl="1" indent="-285750" algn="l">
              <a:buFont typeface="+mj-lt"/>
              <a:buAutoNum type="arabicPeriod"/>
            </a:pPr>
            <a:r>
              <a:rPr lang="en-US" altLang="ja-JP" b="0" i="0" dirty="0">
                <a:solidFill>
                  <a:srgbClr val="0D0D0D"/>
                </a:solidFill>
                <a:effectLst/>
                <a:highlight>
                  <a:srgbClr val="FFFFFF"/>
                </a:highlight>
                <a:latin typeface="Söhne"/>
              </a:rPr>
              <a:t>Overview of social media from the domain of agents, with all groups marked by the domain of agents.</a:t>
            </a: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4953401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09</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200" dirty="0">
                <a:solidFill>
                  <a:schemeClr val="accent1"/>
                </a:solidFill>
                <a:latin typeface="微软雅黑" panose="020B0503020204020204" pitchFamily="34" charset="-122"/>
                <a:ea typeface="微软雅黑" panose="020B0503020204020204" pitchFamily="34" charset="-122"/>
              </a:rPr>
              <a:t>Application management System</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Application management System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9744037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fontScale="6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en-US" altLang="zh-CN" sz="3200" dirty="0">
                <a:solidFill>
                  <a:schemeClr val="accent1"/>
                </a:solidFill>
                <a:latin typeface="微软雅黑" panose="020B0503020204020204" pitchFamily="34" charset="-122"/>
                <a:ea typeface="微软雅黑" panose="020B0503020204020204" pitchFamily="34" charset="-122"/>
              </a:rPr>
              <a:t>Application management System</a:t>
            </a:r>
            <a:endParaRPr 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600" b="0" i="0" dirty="0" err="1">
                <a:solidFill>
                  <a:srgbClr val="0D0D0D"/>
                </a:solidFill>
                <a:effectLst/>
                <a:latin typeface="Söhne"/>
              </a:rPr>
              <a:t>api</a:t>
            </a:r>
            <a:r>
              <a:rPr lang="en-US" altLang="ja-JP" sz="1600" dirty="0">
                <a:solidFill>
                  <a:srgbClr val="0D0D0D"/>
                </a:solidFill>
                <a:latin typeface="Söhne"/>
              </a:rPr>
              <a:t>-gateway</a:t>
            </a:r>
          </a:p>
          <a:p>
            <a:pPr algn="l">
              <a:buFont typeface="+mj-lt"/>
              <a:buAutoNum type="arabicPeriod"/>
            </a:pPr>
            <a:r>
              <a:rPr lang="en-US" altLang="ja-JP" sz="1600" dirty="0">
                <a:solidFill>
                  <a:srgbClr val="0D0D0D"/>
                </a:solidFill>
                <a:latin typeface="Söhne"/>
              </a:rPr>
              <a:t>Config server</a:t>
            </a:r>
          </a:p>
          <a:p>
            <a:pPr algn="l">
              <a:buFont typeface="+mj-lt"/>
              <a:buAutoNum type="arabicPeriod"/>
            </a:pPr>
            <a:r>
              <a:rPr lang="en-US" altLang="ja-JP" sz="1600" b="0" i="0" dirty="0">
                <a:solidFill>
                  <a:srgbClr val="0D0D0D"/>
                </a:solidFill>
                <a:effectLst/>
                <a:latin typeface="Söhne"/>
              </a:rPr>
              <a:t>Discover server</a:t>
            </a:r>
          </a:p>
          <a:p>
            <a:pPr algn="l">
              <a:buFont typeface="+mj-lt"/>
              <a:buAutoNum type="arabicPeriod"/>
            </a:pPr>
            <a:r>
              <a:rPr lang="en-US" altLang="ja-JP" sz="1600" dirty="0" err="1">
                <a:solidFill>
                  <a:srgbClr val="0D0D0D"/>
                </a:solidFill>
                <a:latin typeface="Söhne"/>
              </a:rPr>
              <a:t>Highwayai</a:t>
            </a:r>
            <a:endParaRPr lang="en-US" altLang="ja-JP" sz="1600" dirty="0">
              <a:solidFill>
                <a:srgbClr val="0D0D0D"/>
              </a:solidFill>
              <a:latin typeface="Söhne"/>
            </a:endParaRPr>
          </a:p>
          <a:p>
            <a:pPr algn="l">
              <a:buFont typeface="+mj-lt"/>
              <a:buAutoNum type="arabicPeriod"/>
            </a:pPr>
            <a:r>
              <a:rPr lang="en-US" altLang="ja-JP" sz="1600" b="0" i="0" dirty="0" err="1">
                <a:solidFill>
                  <a:srgbClr val="0D0D0D"/>
                </a:solidFill>
                <a:effectLst/>
                <a:latin typeface="Söhne"/>
              </a:rPr>
              <a:t>Highwaymq</a:t>
            </a:r>
            <a:endParaRPr lang="en-US" altLang="ja-JP" sz="1600" b="0" i="0" dirty="0">
              <a:solidFill>
                <a:srgbClr val="0D0D0D"/>
              </a:solidFill>
              <a:effectLst/>
              <a:latin typeface="Söhne"/>
            </a:endParaRPr>
          </a:p>
          <a:p>
            <a:pPr algn="l">
              <a:buFont typeface="+mj-lt"/>
              <a:buAutoNum type="arabicPeriod"/>
            </a:pPr>
            <a:r>
              <a:rPr lang="en-US" altLang="ja-JP" sz="1600" dirty="0">
                <a:solidFill>
                  <a:srgbClr val="0D0D0D"/>
                </a:solidFill>
                <a:latin typeface="Söhne"/>
              </a:rPr>
              <a:t>Login server</a:t>
            </a:r>
            <a:endParaRPr lang="ja-JP" altLang="en-US" sz="1600" b="0" i="0" dirty="0">
              <a:solidFill>
                <a:srgbClr val="0D0D0D"/>
              </a:solidFill>
              <a:effectLst/>
              <a:latin typeface="Söhne"/>
            </a:endParaRP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95035515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10</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3200" dirty="0">
                <a:solidFill>
                  <a:schemeClr val="accent1"/>
                </a:solidFill>
                <a:latin typeface="微软雅黑" panose="020B0503020204020204" pitchFamily="34" charset="-122"/>
                <a:ea typeface="微软雅黑" panose="020B0503020204020204" pitchFamily="34" charset="-122"/>
              </a:rPr>
              <a:t>Reference</a:t>
            </a:r>
            <a:r>
              <a:rPr lang="en-US" altLang="zh-CN" sz="3200" dirty="0">
                <a:solidFill>
                  <a:schemeClr val="accent1"/>
                </a:solidFill>
                <a:latin typeface="微软雅黑" panose="020B0503020204020204" pitchFamily="34" charset="-122"/>
                <a:ea typeface="微软雅黑" panose="020B0503020204020204" pitchFamily="34" charset="-122"/>
              </a:rPr>
              <a:t> System</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400" dirty="0">
                <a:solidFill>
                  <a:schemeClr val="accent1"/>
                </a:solidFill>
                <a:latin typeface="微软雅黑" panose="020B0503020204020204" pitchFamily="34" charset="-122"/>
                <a:ea typeface="微软雅黑" panose="020B0503020204020204" pitchFamily="34" charset="-122"/>
              </a:rPr>
              <a:t>Reference</a:t>
            </a:r>
            <a:r>
              <a:rPr lang="en-US" altLang="zh-CN" sz="1400" dirty="0">
                <a:solidFill>
                  <a:schemeClr val="accent1"/>
                </a:solidFill>
                <a:latin typeface="微软雅黑" panose="020B0503020204020204" pitchFamily="34" charset="-122"/>
                <a:ea typeface="微软雅黑" panose="020B0503020204020204" pitchFamily="34" charset="-122"/>
              </a:rPr>
              <a:t> System</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8591971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en-US" altLang="ja-JP" sz="3200" dirty="0">
                <a:solidFill>
                  <a:schemeClr val="accent1"/>
                </a:solidFill>
                <a:latin typeface="微软雅黑" panose="020B0503020204020204" pitchFamily="34" charset="-122"/>
                <a:ea typeface="微软雅黑" panose="020B0503020204020204" pitchFamily="34" charset="-122"/>
              </a:rPr>
              <a:t>Reference</a:t>
            </a:r>
            <a:r>
              <a:rPr lang="en-US" altLang="zh-CN" sz="3200" dirty="0">
                <a:solidFill>
                  <a:schemeClr val="accent1"/>
                </a:solidFill>
                <a:latin typeface="微软雅黑" panose="020B0503020204020204" pitchFamily="34" charset="-122"/>
                <a:ea typeface="微软雅黑" panose="020B0503020204020204" pitchFamily="34" charset="-122"/>
              </a:rPr>
              <a:t> System</a:t>
            </a:r>
            <a:endParaRPr lang="en-US" sz="32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600" dirty="0" err="1">
                <a:solidFill>
                  <a:srgbClr val="0D0D0D"/>
                </a:solidFill>
                <a:latin typeface="Söhne"/>
              </a:rPr>
              <a:t>Kanboard</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erpnext</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RealEstateCRM</a:t>
            </a:r>
            <a:endParaRPr lang="en-US" altLang="ja-JP" sz="1600" b="0" i="0" dirty="0">
              <a:solidFill>
                <a:srgbClr val="0D0D0D"/>
              </a:solidFill>
              <a:effectLst/>
              <a:latin typeface="Söhne"/>
            </a:endParaRPr>
          </a:p>
          <a:p>
            <a:pPr algn="l">
              <a:buFont typeface="+mj-lt"/>
              <a:buAutoNum type="arabicPeriod"/>
            </a:pPr>
            <a:r>
              <a:rPr lang="en-US" altLang="ja-JP" sz="1600" dirty="0">
                <a:solidFill>
                  <a:srgbClr val="0D0D0D"/>
                </a:solidFill>
                <a:latin typeface="Söhne"/>
              </a:rPr>
              <a:t>Revive-</a:t>
            </a:r>
            <a:r>
              <a:rPr lang="en-US" altLang="ja-JP" sz="1600" dirty="0" err="1">
                <a:solidFill>
                  <a:srgbClr val="0D0D0D"/>
                </a:solidFill>
                <a:latin typeface="Söhne"/>
              </a:rPr>
              <a:t>adserver</a:t>
            </a:r>
            <a:endParaRPr lang="en-US" altLang="ja-JP" sz="1600" dirty="0">
              <a:solidFill>
                <a:srgbClr val="0D0D0D"/>
              </a:solidFill>
              <a:latin typeface="Söhne"/>
            </a:endParaRPr>
          </a:p>
          <a:p>
            <a:pPr algn="l">
              <a:buFont typeface="+mj-lt"/>
              <a:buAutoNum type="arabicPeriod"/>
            </a:pPr>
            <a:r>
              <a:rPr lang="en-US" altLang="ja-JP" sz="1600" b="0" i="0" dirty="0">
                <a:solidFill>
                  <a:srgbClr val="0D0D0D"/>
                </a:solidFill>
                <a:effectLst/>
                <a:latin typeface="Söhne"/>
              </a:rPr>
              <a:t>Canvas LMS</a:t>
            </a:r>
          </a:p>
          <a:p>
            <a:pPr algn="l">
              <a:buFont typeface="+mj-lt"/>
              <a:buAutoNum type="arabicPeriod"/>
            </a:pPr>
            <a:r>
              <a:rPr lang="en-US" altLang="ja-JP" sz="1600" b="0" i="0" dirty="0">
                <a:solidFill>
                  <a:srgbClr val="0D0D0D"/>
                </a:solidFill>
                <a:effectLst/>
                <a:latin typeface="Söhne"/>
              </a:rPr>
              <a:t>O</a:t>
            </a:r>
            <a:r>
              <a:rPr lang="en-US" altLang="ja-JP" sz="1600" dirty="0">
                <a:solidFill>
                  <a:srgbClr val="0D0D0D"/>
                </a:solidFill>
                <a:latin typeface="Söhne"/>
              </a:rPr>
              <a:t>doo</a:t>
            </a:r>
            <a:endParaRPr lang="ja-JP" altLang="en-US" sz="1600" b="0" i="0" dirty="0">
              <a:solidFill>
                <a:srgbClr val="0D0D0D"/>
              </a:solidFill>
              <a:effectLst/>
              <a:latin typeface="Söhne"/>
            </a:endParaRP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25501883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FC77-F48F-6C7B-124A-9F9F05966F4E}"/>
            </a:ext>
          </a:extLst>
        </p:cNvPr>
        <p:cNvGrpSpPr/>
        <p:nvPr/>
      </p:nvGrpSpPr>
      <p:grpSpPr>
        <a:xfrm>
          <a:off x="0" y="0"/>
          <a:ext cx="0" cy="0"/>
          <a:chOff x="0" y="0"/>
          <a:chExt cx="0" cy="0"/>
        </a:xfrm>
      </p:grpSpPr>
      <p:grpSp>
        <p:nvGrpSpPr>
          <p:cNvPr id="22" name="组合 21" hidden="1">
            <a:extLst>
              <a:ext uri="{FF2B5EF4-FFF2-40B4-BE49-F238E27FC236}">
                <a16:creationId xmlns:a16="http://schemas.microsoft.com/office/drawing/2014/main" id="{DBB9D42C-485A-42D3-EA1F-A2A2803F340D}"/>
              </a:ext>
            </a:extLst>
          </p:cNvPr>
          <p:cNvGrpSpPr/>
          <p:nvPr/>
        </p:nvGrpSpPr>
        <p:grpSpPr>
          <a:xfrm>
            <a:off x="0" y="0"/>
            <a:ext cx="12192000" cy="6857365"/>
            <a:chOff x="0" y="0"/>
            <a:chExt cx="19200" cy="10799"/>
          </a:xfrm>
        </p:grpSpPr>
        <p:sp>
          <p:nvSpPr>
            <p:cNvPr id="6" name="椭圆 5">
              <a:extLst>
                <a:ext uri="{FF2B5EF4-FFF2-40B4-BE49-F238E27FC236}">
                  <a16:creationId xmlns:a16="http://schemas.microsoft.com/office/drawing/2014/main" id="{D7CD70B5-6B5C-5323-6C4E-714E3DE95B80}"/>
                </a:ext>
              </a:extLst>
            </p:cNvPr>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a:extLst>
                <a:ext uri="{FF2B5EF4-FFF2-40B4-BE49-F238E27FC236}">
                  <a16:creationId xmlns:a16="http://schemas.microsoft.com/office/drawing/2014/main" id="{79100BD9-0C6C-74FD-4649-5C369CCADA28}"/>
                </a:ext>
              </a:extLst>
            </p:cNvPr>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BC5CC0BD-4199-8F3E-7EA4-5D7A3949217F}"/>
                </a:ext>
              </a:extLst>
            </p:cNvPr>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EDCCBD31-4DB8-4E40-E0D6-0CCC844C6438}"/>
                </a:ext>
              </a:extLst>
            </p:cNvPr>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a:extLst>
                <a:ext uri="{FF2B5EF4-FFF2-40B4-BE49-F238E27FC236}">
                  <a16:creationId xmlns:a16="http://schemas.microsoft.com/office/drawing/2014/main" id="{44926B43-3C22-C52E-212C-0BFEB0649472}"/>
                </a:ext>
              </a:extLst>
            </p:cNvPr>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a:extLst>
                <a:ext uri="{FF2B5EF4-FFF2-40B4-BE49-F238E27FC236}">
                  <a16:creationId xmlns:a16="http://schemas.microsoft.com/office/drawing/2014/main" id="{351CD44B-944B-0B97-9ED3-45D96D1300B5}"/>
                </a:ext>
              </a:extLst>
            </p:cNvPr>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a:extLst>
              <a:ext uri="{FF2B5EF4-FFF2-40B4-BE49-F238E27FC236}">
                <a16:creationId xmlns:a16="http://schemas.microsoft.com/office/drawing/2014/main" id="{2F7D79C6-47A3-95C5-29ED-63C5C0ECCDF0}"/>
              </a:ext>
            </a:extLst>
          </p:cNvPr>
          <p:cNvGrpSpPr/>
          <p:nvPr/>
        </p:nvGrpSpPr>
        <p:grpSpPr>
          <a:xfrm>
            <a:off x="8128849" y="1826566"/>
            <a:ext cx="10186827" cy="4816867"/>
            <a:chOff x="7683144" y="1826566"/>
            <a:chExt cx="10186827" cy="4816867"/>
          </a:xfrm>
        </p:grpSpPr>
        <p:sp>
          <p:nvSpPr>
            <p:cNvPr id="1099" name="矩形 1098">
              <a:extLst>
                <a:ext uri="{FF2B5EF4-FFF2-40B4-BE49-F238E27FC236}">
                  <a16:creationId xmlns:a16="http://schemas.microsoft.com/office/drawing/2014/main" id="{40AA4210-35E7-A409-2AC8-40060D1831F9}"/>
                </a:ext>
              </a:extLst>
            </p:cNvPr>
            <p:cNvSpPr/>
            <p:nvPr>
              <p:custDataLst>
                <p:tags r:id="rId11"/>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a:extLst>
                <a:ext uri="{FF2B5EF4-FFF2-40B4-BE49-F238E27FC236}">
                  <a16:creationId xmlns:a16="http://schemas.microsoft.com/office/drawing/2014/main" id="{72E47CE1-51BF-EAF7-4FC4-D06F246517A0}"/>
                </a:ext>
              </a:extLst>
            </p:cNvPr>
            <p:cNvSpPr/>
            <p:nvPr>
              <p:custDataLst>
                <p:tags r:id="rId12"/>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a:extLst>
                <a:ext uri="{FF2B5EF4-FFF2-40B4-BE49-F238E27FC236}">
                  <a16:creationId xmlns:a16="http://schemas.microsoft.com/office/drawing/2014/main" id="{21B4DC14-E7FA-0C65-3F95-B295AA90B494}"/>
                </a:ext>
              </a:extLst>
            </p:cNvPr>
            <p:cNvSpPr/>
            <p:nvPr>
              <p:custDataLst>
                <p:tags r:id="rId13"/>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a:extLst>
                <a:ext uri="{FF2B5EF4-FFF2-40B4-BE49-F238E27FC236}">
                  <a16:creationId xmlns:a16="http://schemas.microsoft.com/office/drawing/2014/main" id="{1ECF9AF6-BCAB-2876-9BB9-F532CC406C2B}"/>
                </a:ext>
              </a:extLst>
            </p:cNvPr>
            <p:cNvSpPr/>
            <p:nvPr>
              <p:custDataLst>
                <p:tags r:id="rId14"/>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a:extLst>
                <a:ext uri="{FF2B5EF4-FFF2-40B4-BE49-F238E27FC236}">
                  <a16:creationId xmlns:a16="http://schemas.microsoft.com/office/drawing/2014/main" id="{005EFCE7-82BB-F924-8052-561B1FCED22C}"/>
                </a:ext>
              </a:extLst>
            </p:cNvPr>
            <p:cNvSpPr/>
            <p:nvPr>
              <p:custDataLst>
                <p:tags r:id="rId15"/>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a:extLst>
                <a:ext uri="{FF2B5EF4-FFF2-40B4-BE49-F238E27FC236}">
                  <a16:creationId xmlns:a16="http://schemas.microsoft.com/office/drawing/2014/main" id="{FE272407-44AA-3B9A-8873-F9ACD2F92B3E}"/>
                </a:ext>
              </a:extLst>
            </p:cNvPr>
            <p:cNvSpPr/>
            <p:nvPr>
              <p:custDataLst>
                <p:tags r:id="rId16"/>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a:extLst>
                <a:ext uri="{FF2B5EF4-FFF2-40B4-BE49-F238E27FC236}">
                  <a16:creationId xmlns:a16="http://schemas.microsoft.com/office/drawing/2014/main" id="{FF8D8099-968C-E2BC-0C31-E2FC74BE250E}"/>
                </a:ext>
              </a:extLst>
            </p:cNvPr>
            <p:cNvSpPr/>
            <p:nvPr>
              <p:custDataLst>
                <p:tags r:id="rId17"/>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a:extLst>
                <a:ext uri="{FF2B5EF4-FFF2-40B4-BE49-F238E27FC236}">
                  <a16:creationId xmlns:a16="http://schemas.microsoft.com/office/drawing/2014/main" id="{A4FF0C05-11DD-E2AB-3D31-EE62484D1301}"/>
                </a:ext>
              </a:extLst>
            </p:cNvPr>
            <p:cNvSpPr/>
            <p:nvPr>
              <p:custDataLst>
                <p:tags r:id="rId18"/>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a:extLst>
              <a:ext uri="{FF2B5EF4-FFF2-40B4-BE49-F238E27FC236}">
                <a16:creationId xmlns:a16="http://schemas.microsoft.com/office/drawing/2014/main" id="{39551C55-78FD-D9E4-F845-86BB8439F73E}"/>
              </a:ext>
            </a:extLst>
          </p:cNvPr>
          <p:cNvGrpSpPr/>
          <p:nvPr/>
        </p:nvGrpSpPr>
        <p:grpSpPr>
          <a:xfrm flipH="1">
            <a:off x="-6123675" y="1826566"/>
            <a:ext cx="10186827" cy="4816867"/>
            <a:chOff x="7683144" y="1826566"/>
            <a:chExt cx="10186827" cy="4816867"/>
          </a:xfrm>
        </p:grpSpPr>
        <p:sp>
          <p:nvSpPr>
            <p:cNvPr id="5" name="矩形 4">
              <a:extLst>
                <a:ext uri="{FF2B5EF4-FFF2-40B4-BE49-F238E27FC236}">
                  <a16:creationId xmlns:a16="http://schemas.microsoft.com/office/drawing/2014/main" id="{765CD1FD-DCF0-32A2-4530-A9FDCF965674}"/>
                </a:ext>
              </a:extLst>
            </p:cNvPr>
            <p:cNvSpPr/>
            <p:nvPr>
              <p:custDataLst>
                <p:tags r:id="rId3"/>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65B99BFA-CBD2-E966-C772-BAF973A1E100}"/>
                </a:ext>
              </a:extLst>
            </p:cNvPr>
            <p:cNvSpPr/>
            <p:nvPr>
              <p:custDataLst>
                <p:tags r:id="rId4"/>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a:extLst>
                <a:ext uri="{FF2B5EF4-FFF2-40B4-BE49-F238E27FC236}">
                  <a16:creationId xmlns:a16="http://schemas.microsoft.com/office/drawing/2014/main" id="{5F87B32F-D6D3-3324-76F5-4724A2124E0A}"/>
                </a:ext>
              </a:extLst>
            </p:cNvPr>
            <p:cNvSpPr/>
            <p:nvPr>
              <p:custDataLst>
                <p:tags r:id="rId5"/>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8EFE3F1E-5ED6-1AE6-0E91-D295AB711744}"/>
                </a:ext>
              </a:extLst>
            </p:cNvPr>
            <p:cNvSpPr/>
            <p:nvPr>
              <p:custDataLst>
                <p:tags r:id="rId6"/>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7F3059C0-B016-0AF9-6034-643563907AC6}"/>
                </a:ext>
              </a:extLst>
            </p:cNvPr>
            <p:cNvSpPr/>
            <p:nvPr>
              <p:custDataLst>
                <p:tags r:id="rId7"/>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a:extLst>
                <a:ext uri="{FF2B5EF4-FFF2-40B4-BE49-F238E27FC236}">
                  <a16:creationId xmlns:a16="http://schemas.microsoft.com/office/drawing/2014/main" id="{99B21015-A728-3856-31FF-27C5B943A021}"/>
                </a:ext>
              </a:extLst>
            </p:cNvPr>
            <p:cNvSpPr/>
            <p:nvPr>
              <p:custDataLst>
                <p:tags r:id="rId8"/>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36AEE6B8-543D-93C5-53D2-3A0DA24D88EB}"/>
                </a:ext>
              </a:extLst>
            </p:cNvPr>
            <p:cNvSpPr/>
            <p:nvPr>
              <p:custDataLst>
                <p:tags r:id="rId9"/>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a:extLst>
                <a:ext uri="{FF2B5EF4-FFF2-40B4-BE49-F238E27FC236}">
                  <a16:creationId xmlns:a16="http://schemas.microsoft.com/office/drawing/2014/main" id="{69719023-7A9E-A2AA-CC43-9C34E9AB1631}"/>
                </a:ext>
              </a:extLst>
            </p:cNvPr>
            <p:cNvSpPr/>
            <p:nvPr>
              <p:custDataLst>
                <p:tags r:id="rId10"/>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a:extLst>
              <a:ext uri="{FF2B5EF4-FFF2-40B4-BE49-F238E27FC236}">
                <a16:creationId xmlns:a16="http://schemas.microsoft.com/office/drawing/2014/main" id="{3EA3A113-10EB-2754-A721-279A8051940D}"/>
              </a:ext>
            </a:extLst>
          </p:cNvPr>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dirty="0">
                <a:solidFill>
                  <a:schemeClr val="accent1"/>
                </a:solidFill>
                <a:latin typeface="微软雅黑" panose="020B0503020204020204" pitchFamily="34" charset="-122"/>
                <a:ea typeface="微软雅黑" panose="020B0503020204020204" pitchFamily="34" charset="-122"/>
              </a:rPr>
              <a:t>11</a:t>
            </a:r>
          </a:p>
        </p:txBody>
      </p:sp>
      <p:sp>
        <p:nvSpPr>
          <p:cNvPr id="34" name="标题">
            <a:extLst>
              <a:ext uri="{FF2B5EF4-FFF2-40B4-BE49-F238E27FC236}">
                <a16:creationId xmlns:a16="http://schemas.microsoft.com/office/drawing/2014/main" id="{1229CDF5-71C8-33BB-377E-08674203A50E}"/>
              </a:ext>
            </a:extLst>
          </p:cNvPr>
          <p:cNvSpPr txBox="1"/>
          <p:nvPr>
            <p:custDataLst>
              <p:tags r:id="rId1"/>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3200" dirty="0">
                <a:solidFill>
                  <a:schemeClr val="accent1"/>
                </a:solidFill>
                <a:latin typeface="微软雅黑" panose="020B0503020204020204" pitchFamily="34" charset="-122"/>
                <a:ea typeface="微软雅黑" panose="020B0503020204020204" pitchFamily="34" charset="-122"/>
              </a:rPr>
              <a:t>Analysis</a:t>
            </a:r>
            <a:r>
              <a:rPr lang="en-US" altLang="zh-CN" sz="3200" dirty="0">
                <a:solidFill>
                  <a:schemeClr val="accent1"/>
                </a:solidFill>
                <a:latin typeface="微软雅黑" panose="020B0503020204020204" pitchFamily="34" charset="-122"/>
                <a:ea typeface="微软雅黑" panose="020B0503020204020204" pitchFamily="34" charset="-122"/>
              </a:rPr>
              <a:t> System</a:t>
            </a:r>
            <a:r>
              <a:rPr lang="ja-JP" altLang="en-US" sz="3200" dirty="0">
                <a:solidFill>
                  <a:schemeClr val="accent1"/>
                </a:solidFill>
                <a:latin typeface="微软雅黑" panose="020B0503020204020204" pitchFamily="34" charset="-122"/>
                <a:ea typeface="微软雅黑" panose="020B0503020204020204" pitchFamily="34" charset="-122"/>
              </a:rPr>
              <a:t> </a:t>
            </a:r>
            <a:r>
              <a:rPr lang="en-US" altLang="ja-JP" sz="3200" dirty="0">
                <a:solidFill>
                  <a:schemeClr val="accent1"/>
                </a:solidFill>
                <a:latin typeface="微软雅黑" panose="020B0503020204020204" pitchFamily="34" charset="-122"/>
                <a:ea typeface="微软雅黑" panose="020B0503020204020204" pitchFamily="34" charset="-122"/>
              </a:rPr>
              <a:t>and Algorithm</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a:extLst>
              <a:ext uri="{FF2B5EF4-FFF2-40B4-BE49-F238E27FC236}">
                <a16:creationId xmlns:a16="http://schemas.microsoft.com/office/drawing/2014/main" id="{1F67F3C2-0ABE-3DCC-2223-F9BBF314675B}"/>
              </a:ext>
            </a:extLst>
          </p:cNvPr>
          <p:cNvSpPr txBox="1"/>
          <p:nvPr>
            <p:custDataLst>
              <p:tags r:id="rId2"/>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400" dirty="0">
                <a:solidFill>
                  <a:schemeClr val="accent1"/>
                </a:solidFill>
                <a:latin typeface="微软雅黑" panose="020B0503020204020204" pitchFamily="34" charset="-122"/>
                <a:ea typeface="微软雅黑" panose="020B0503020204020204" pitchFamily="34" charset="-122"/>
              </a:rPr>
              <a:t>Analysis</a:t>
            </a:r>
            <a:r>
              <a:rPr lang="en-US" altLang="zh-CN" sz="1400" dirty="0">
                <a:solidFill>
                  <a:schemeClr val="accent1"/>
                </a:solidFill>
                <a:latin typeface="微软雅黑" panose="020B0503020204020204" pitchFamily="34" charset="-122"/>
                <a:ea typeface="微软雅黑" panose="020B0503020204020204" pitchFamily="34" charset="-122"/>
              </a:rPr>
              <a:t> System</a:t>
            </a:r>
            <a:r>
              <a:rPr lang="ja-JP" altLang="en-US" sz="1400" dirty="0">
                <a:solidFill>
                  <a:schemeClr val="accent1"/>
                </a:solidFill>
                <a:latin typeface="微软雅黑" panose="020B0503020204020204" pitchFamily="34" charset="-122"/>
                <a:ea typeface="微软雅黑" panose="020B0503020204020204" pitchFamily="34" charset="-122"/>
              </a:rPr>
              <a:t> </a:t>
            </a:r>
            <a:r>
              <a:rPr lang="en-US" altLang="ja-JP" sz="1400" dirty="0">
                <a:solidFill>
                  <a:schemeClr val="accent1"/>
                </a:solidFill>
                <a:latin typeface="微软雅黑" panose="020B0503020204020204" pitchFamily="34" charset="-122"/>
                <a:ea typeface="微软雅黑" panose="020B0503020204020204" pitchFamily="34" charset="-122"/>
              </a:rPr>
              <a:t>and Algorithm</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548207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53" name="!!平滑8"/>
          <p:cNvSpPr/>
          <p:nvPr>
            <p:custDataLst>
              <p:tags r:id="rId2"/>
            </p:custDataLst>
          </p:nvPr>
        </p:nvSpPr>
        <p:spPr>
          <a:xfrm>
            <a:off x="10980550" y="1264557"/>
            <a:ext cx="942007" cy="1015401"/>
          </a:xfrm>
          <a:custGeom>
            <a:avLst/>
            <a:gdLst>
              <a:gd name="connsiteX0" fmla="*/ 1323703 w 2647409"/>
              <a:gd name="connsiteY0" fmla="*/ 0 h 2853675"/>
              <a:gd name="connsiteX1" fmla="*/ 1598838 w 2647409"/>
              <a:gd name="connsiteY1" fmla="*/ 72551 h 2853675"/>
              <a:gd name="connsiteX2" fmla="*/ 2372274 w 2647409"/>
              <a:gd name="connsiteY2" fmla="*/ 513904 h 2853675"/>
              <a:gd name="connsiteX3" fmla="*/ 2647409 w 2647409"/>
              <a:gd name="connsiteY3" fmla="*/ 985485 h 2853675"/>
              <a:gd name="connsiteX4" fmla="*/ 2647409 w 2647409"/>
              <a:gd name="connsiteY4" fmla="*/ 1868190 h 2853675"/>
              <a:gd name="connsiteX5" fmla="*/ 2372274 w 2647409"/>
              <a:gd name="connsiteY5" fmla="*/ 2339772 h 2853675"/>
              <a:gd name="connsiteX6" fmla="*/ 1598838 w 2647409"/>
              <a:gd name="connsiteY6" fmla="*/ 2781124 h 2853675"/>
              <a:gd name="connsiteX7" fmla="*/ 1048568 w 2647409"/>
              <a:gd name="connsiteY7" fmla="*/ 2781124 h 2853675"/>
              <a:gd name="connsiteX8" fmla="*/ 275135 w 2647409"/>
              <a:gd name="connsiteY8" fmla="*/ 2339772 h 2853675"/>
              <a:gd name="connsiteX9" fmla="*/ 0 w 2647409"/>
              <a:gd name="connsiteY9" fmla="*/ 1868190 h 2853675"/>
              <a:gd name="connsiteX10" fmla="*/ 0 w 2647409"/>
              <a:gd name="connsiteY10" fmla="*/ 985485 h 2853675"/>
              <a:gd name="connsiteX11" fmla="*/ 275135 w 2647409"/>
              <a:gd name="connsiteY11" fmla="*/ 513904 h 2853675"/>
              <a:gd name="connsiteX12" fmla="*/ 1048568 w 2647409"/>
              <a:gd name="connsiteY12" fmla="*/ 72551 h 2853675"/>
              <a:gd name="connsiteX13" fmla="*/ 1323703 w 2647409"/>
              <a:gd name="connsiteY13" fmla="*/ 0 h 28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7409" h="2853675">
                <a:moveTo>
                  <a:pt x="1323703" y="0"/>
                </a:moveTo>
                <a:cubicBezTo>
                  <a:pt x="1418472" y="0"/>
                  <a:pt x="1513240" y="24184"/>
                  <a:pt x="1598838" y="72551"/>
                </a:cubicBezTo>
                <a:lnTo>
                  <a:pt x="2372274" y="513904"/>
                </a:lnTo>
                <a:cubicBezTo>
                  <a:pt x="2543469" y="610638"/>
                  <a:pt x="2647409" y="792016"/>
                  <a:pt x="2647409" y="985485"/>
                </a:cubicBezTo>
                <a:lnTo>
                  <a:pt x="2647409" y="1868190"/>
                </a:lnTo>
                <a:cubicBezTo>
                  <a:pt x="2647409" y="2064684"/>
                  <a:pt x="2543469" y="2243037"/>
                  <a:pt x="2372274" y="2339772"/>
                </a:cubicBezTo>
                <a:lnTo>
                  <a:pt x="1598838" y="2781124"/>
                </a:lnTo>
                <a:cubicBezTo>
                  <a:pt x="1427643" y="2877859"/>
                  <a:pt x="1219763" y="2877859"/>
                  <a:pt x="1048568" y="2781124"/>
                </a:cubicBezTo>
                <a:lnTo>
                  <a:pt x="275135" y="2339772"/>
                </a:lnTo>
                <a:cubicBezTo>
                  <a:pt x="103940" y="2243037"/>
                  <a:pt x="0" y="2061660"/>
                  <a:pt x="0" y="1868190"/>
                </a:cubicBezTo>
                <a:lnTo>
                  <a:pt x="0" y="985485"/>
                </a:lnTo>
                <a:cubicBezTo>
                  <a:pt x="0" y="788994"/>
                  <a:pt x="103940" y="610638"/>
                  <a:pt x="275135" y="513904"/>
                </a:cubicBezTo>
                <a:lnTo>
                  <a:pt x="1048568" y="72551"/>
                </a:lnTo>
                <a:cubicBezTo>
                  <a:pt x="1134166" y="24184"/>
                  <a:pt x="1228934" y="0"/>
                  <a:pt x="1323703"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sp>
        <p:nvSpPr>
          <p:cNvPr id="2" name="标题"/>
          <p:cNvSpPr txBox="1"/>
          <p:nvPr>
            <p:custDataLst>
              <p:tags r:id="rId3"/>
            </p:custDataLst>
          </p:nvPr>
        </p:nvSpPr>
        <p:spPr>
          <a:xfrm>
            <a:off x="713740" y="1516380"/>
            <a:ext cx="4578985" cy="583565"/>
          </a:xfrm>
          <a:prstGeom prst="rect">
            <a:avLst/>
          </a:prstGeom>
          <a:noFill/>
        </p:spPr>
        <p:txBody>
          <a:bodyPr wrap="square" rtlCol="0" anchor="ctr" anchorCtr="0">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3200" dirty="0">
                <a:solidFill>
                  <a:schemeClr val="accent1"/>
                </a:solidFill>
                <a:latin typeface="微软雅黑" panose="020B0503020204020204" pitchFamily="34" charset="-122"/>
                <a:ea typeface="微软雅黑" panose="020B0503020204020204" pitchFamily="34" charset="-122"/>
              </a:rPr>
              <a:t>Analysis</a:t>
            </a:r>
            <a:r>
              <a:rPr lang="en-US" altLang="zh-CN" sz="3200" dirty="0">
                <a:solidFill>
                  <a:schemeClr val="accent1"/>
                </a:solidFill>
                <a:latin typeface="微软雅黑" panose="020B0503020204020204" pitchFamily="34" charset="-122"/>
                <a:ea typeface="微软雅黑" panose="020B0503020204020204" pitchFamily="34" charset="-122"/>
              </a:rPr>
              <a:t> System</a:t>
            </a:r>
            <a:r>
              <a:rPr lang="ja-JP" altLang="en-US" sz="3200" dirty="0">
                <a:solidFill>
                  <a:schemeClr val="accent1"/>
                </a:solidFill>
                <a:latin typeface="微软雅黑" panose="020B0503020204020204" pitchFamily="34" charset="-122"/>
                <a:ea typeface="微软雅黑" panose="020B0503020204020204" pitchFamily="34" charset="-122"/>
              </a:rPr>
              <a:t> </a:t>
            </a:r>
            <a:r>
              <a:rPr lang="en-US" altLang="ja-JP" sz="3200">
                <a:solidFill>
                  <a:schemeClr val="accent1"/>
                </a:solidFill>
                <a:latin typeface="微软雅黑" panose="020B0503020204020204" pitchFamily="34" charset="-122"/>
                <a:ea typeface="微软雅黑" panose="020B0503020204020204" pitchFamily="34" charset="-122"/>
              </a:rPr>
              <a:t>and Algorithm</a:t>
            </a:r>
            <a:endParaRPr lang="zh-CN" altLang="en-US" sz="32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3" name="内容"/>
          <p:cNvSpPr txBox="1"/>
          <p:nvPr>
            <p:custDataLst>
              <p:tags r:id="rId4"/>
            </p:custDataLst>
          </p:nvPr>
        </p:nvSpPr>
        <p:spPr>
          <a:xfrm>
            <a:off x="742315" y="2279650"/>
            <a:ext cx="4615815" cy="3197225"/>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altLang="ja-JP" sz="1600" dirty="0" err="1">
                <a:solidFill>
                  <a:srgbClr val="0D0D0D"/>
                </a:solidFill>
                <a:latin typeface="Söhne"/>
              </a:rPr>
              <a:t>ADSwarm</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BookWriter</a:t>
            </a:r>
            <a:endParaRPr lang="en-US" altLang="ja-JP" sz="1600" dirty="0">
              <a:solidFill>
                <a:srgbClr val="0D0D0D"/>
              </a:solidFill>
              <a:latin typeface="Söhne"/>
            </a:endParaRPr>
          </a:p>
          <a:p>
            <a:pPr algn="l">
              <a:buFont typeface="+mj-lt"/>
              <a:buAutoNum type="arabicPeriod"/>
            </a:pPr>
            <a:r>
              <a:rPr lang="en-US" altLang="ja-JP" sz="1600" b="0" i="0" dirty="0" err="1">
                <a:solidFill>
                  <a:srgbClr val="0D0D0D"/>
                </a:solidFill>
                <a:effectLst/>
                <a:latin typeface="Söhne"/>
              </a:rPr>
              <a:t>FintectSwarm</a:t>
            </a:r>
            <a:endParaRPr lang="en-US" altLang="ja-JP" sz="1600" b="0" i="0" dirty="0">
              <a:solidFill>
                <a:srgbClr val="0D0D0D"/>
              </a:solidFill>
              <a:effectLst/>
              <a:latin typeface="Söhne"/>
            </a:endParaRPr>
          </a:p>
          <a:p>
            <a:pPr algn="l">
              <a:buFont typeface="+mj-lt"/>
              <a:buAutoNum type="arabicPeriod"/>
            </a:pPr>
            <a:r>
              <a:rPr lang="en-US" altLang="ja-JP" sz="1600" dirty="0" err="1">
                <a:solidFill>
                  <a:srgbClr val="0D0D0D"/>
                </a:solidFill>
                <a:latin typeface="Söhne"/>
              </a:rPr>
              <a:t>GameSwarm</a:t>
            </a:r>
            <a:endParaRPr lang="en-US" altLang="ja-JP" sz="1600" dirty="0">
              <a:solidFill>
                <a:srgbClr val="0D0D0D"/>
              </a:solidFill>
              <a:latin typeface="Söhne"/>
            </a:endParaRPr>
          </a:p>
          <a:p>
            <a:pPr algn="l">
              <a:buFont typeface="+mj-lt"/>
              <a:buAutoNum type="arabicPeriod"/>
            </a:pPr>
            <a:r>
              <a:rPr lang="en-US" altLang="ja-JP" sz="1600" dirty="0" err="1">
                <a:solidFill>
                  <a:srgbClr val="0D0D0D"/>
                </a:solidFill>
                <a:latin typeface="Söhne"/>
              </a:rPr>
              <a:t>HRSwarm</a:t>
            </a:r>
            <a:endParaRPr lang="en-US" altLang="ja-JP" sz="1600" b="0" i="0" dirty="0">
              <a:solidFill>
                <a:srgbClr val="0D0D0D"/>
              </a:solidFill>
              <a:effectLst/>
              <a:latin typeface="Söhne"/>
            </a:endParaRPr>
          </a:p>
          <a:p>
            <a:pPr algn="l">
              <a:buFont typeface="+mj-lt"/>
              <a:buAutoNum type="arabicPeriod"/>
            </a:pPr>
            <a:r>
              <a:rPr lang="en-US" altLang="ja-JP" sz="1600" dirty="0">
                <a:solidFill>
                  <a:srgbClr val="0D0D0D"/>
                </a:solidFill>
                <a:latin typeface="Söhne"/>
              </a:rPr>
              <a:t>Medical Intake</a:t>
            </a:r>
          </a:p>
          <a:p>
            <a:pPr algn="l">
              <a:buFont typeface="+mj-lt"/>
              <a:buAutoNum type="arabicPeriod"/>
            </a:pPr>
            <a:r>
              <a:rPr lang="en-US" altLang="ja-JP" sz="1600" b="0" i="0" dirty="0" err="1">
                <a:solidFill>
                  <a:srgbClr val="0D0D0D"/>
                </a:solidFill>
                <a:effectLst/>
                <a:latin typeface="Söhne"/>
              </a:rPr>
              <a:t>SDSwarm</a:t>
            </a:r>
            <a:endParaRPr lang="en-US" altLang="ja-JP" sz="1600" b="0" i="0" dirty="0">
              <a:solidFill>
                <a:srgbClr val="0D0D0D"/>
              </a:solidFill>
              <a:effectLst/>
              <a:latin typeface="Söhne"/>
            </a:endParaRPr>
          </a:p>
          <a:p>
            <a:pPr algn="l">
              <a:buFont typeface="+mj-lt"/>
              <a:buAutoNum type="arabicPeriod"/>
            </a:pPr>
            <a:r>
              <a:rPr lang="en-US" altLang="ja-JP" sz="1600" dirty="0" err="1">
                <a:solidFill>
                  <a:srgbClr val="0D0D0D"/>
                </a:solidFill>
                <a:latin typeface="Söhne"/>
              </a:rPr>
              <a:t>SalesSwarm</a:t>
            </a:r>
            <a:endParaRPr lang="en-US" altLang="ja-JP" sz="1600" dirty="0">
              <a:solidFill>
                <a:srgbClr val="0D0D0D"/>
              </a:solidFill>
              <a:latin typeface="Söhne"/>
            </a:endParaRPr>
          </a:p>
          <a:p>
            <a:pPr algn="l">
              <a:buFont typeface="+mj-lt"/>
              <a:buAutoNum type="arabicPeriod"/>
            </a:pPr>
            <a:r>
              <a:rPr lang="en-US" altLang="ja-JP" sz="1600" b="0" i="0" dirty="0" err="1">
                <a:solidFill>
                  <a:srgbClr val="0D0D0D"/>
                </a:solidFill>
                <a:effectLst/>
                <a:latin typeface="Söhne"/>
              </a:rPr>
              <a:t>SongWriter</a:t>
            </a:r>
            <a:endParaRPr lang="en-US" altLang="ja-JP" sz="1600" b="0" i="0" dirty="0">
              <a:solidFill>
                <a:srgbClr val="0D0D0D"/>
              </a:solidFill>
              <a:effectLst/>
              <a:latin typeface="Söhne"/>
            </a:endParaRPr>
          </a:p>
          <a:p>
            <a:pPr algn="l">
              <a:buFont typeface="+mj-lt"/>
              <a:buAutoNum type="arabicPeriod"/>
            </a:pPr>
            <a:r>
              <a:rPr lang="en-US" altLang="ja-JP" sz="1600" dirty="0" err="1">
                <a:solidFill>
                  <a:srgbClr val="0D0D0D"/>
                </a:solidFill>
                <a:latin typeface="Söhne"/>
              </a:rPr>
              <a:t>VideoCreator</a:t>
            </a:r>
            <a:endParaRPr lang="ja-JP" altLang="en-US" sz="1600" b="0" i="0" dirty="0">
              <a:solidFill>
                <a:srgbClr val="0D0D0D"/>
              </a:solidFill>
              <a:effectLst/>
              <a:latin typeface="Söhne"/>
            </a:endParaRPr>
          </a:p>
        </p:txBody>
      </p:sp>
      <p:sp>
        <p:nvSpPr>
          <p:cNvPr id="7" name="图片1"/>
          <p:cNvSpPr/>
          <p:nvPr>
            <p:custDataLst>
              <p:tags r:id="rId5"/>
            </p:custDataLst>
          </p:nvPr>
        </p:nvSpPr>
        <p:spPr>
          <a:xfrm>
            <a:off x="5784850" y="1810385"/>
            <a:ext cx="2778125" cy="4488815"/>
          </a:xfrm>
          <a:prstGeom prst="roundRect">
            <a:avLst>
              <a:gd name="adj" fmla="val 13860"/>
            </a:avLst>
          </a:prstGeom>
          <a:blipFill>
            <a:blip r:embed="rId8"/>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2"/>
          <p:cNvSpPr/>
          <p:nvPr>
            <p:custDataLst>
              <p:tags r:id="rId6"/>
            </p:custDataLst>
          </p:nvPr>
        </p:nvSpPr>
        <p:spPr>
          <a:xfrm>
            <a:off x="9055100" y="1810385"/>
            <a:ext cx="2778125" cy="4488815"/>
          </a:xfrm>
          <a:prstGeom prst="roundRect">
            <a:avLst>
              <a:gd name="adj" fmla="val 13860"/>
            </a:avLst>
          </a:prstGeom>
          <a:blipFill>
            <a:blip r:embed="rId9"/>
            <a:stretch>
              <a:fillRect/>
            </a:stretch>
          </a:blipFill>
          <a:ln w="361950"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59157836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sp>
        <p:nvSpPr>
          <p:cNvPr id="2" name="标题">
            <a:extLst>
              <a:ext uri="{FF2B5EF4-FFF2-40B4-BE49-F238E27FC236}">
                <a16:creationId xmlns:a16="http://schemas.microsoft.com/office/drawing/2014/main" id="{9984BA42-99A7-D6B2-674C-581F1E9815AE}"/>
              </a:ext>
            </a:extLst>
          </p:cNvPr>
          <p:cNvSpPr txBox="1"/>
          <p:nvPr/>
        </p:nvSpPr>
        <p:spPr>
          <a:xfrm>
            <a:off x="1094880" y="2191695"/>
            <a:ext cx="6391836" cy="1453329"/>
          </a:xfrm>
          <a:prstGeom prst="rect">
            <a:avLst/>
          </a:prstGeom>
        </p:spPr>
        <p:txBody>
          <a:bodyPr wrap="square" lIns="71736" tIns="36186" rIns="71736" bIns="36186" anchor="ctr" anchorCtr="0">
            <a:normAutofit fontScale="8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4000" b="0" i="0" dirty="0">
                <a:solidFill>
                  <a:srgbClr val="0D0D0D"/>
                </a:solidFill>
                <a:effectLst/>
                <a:highlight>
                  <a:srgbClr val="FFFFFF"/>
                </a:highlight>
                <a:latin typeface="Söhne"/>
              </a:rPr>
              <a:t>The Agents' Domain (AI Comprehensive Application Platform)</a:t>
            </a:r>
            <a:endParaRPr lang="zh-CN" altLang="en-US" sz="4000" b="1" kern="100" dirty="0">
              <a:latin typeface="微软雅黑" panose="020B0503020204020204" charset="-122"/>
              <a:ea typeface="微软雅黑" panose="020B0503020204020204" charset="-122"/>
              <a:cs typeface="Times New Roman" panose="02020603050405020304" pitchFamily="18" charset="0"/>
              <a:sym typeface="+mn-ea"/>
            </a:endParaRPr>
          </a:p>
        </p:txBody>
      </p:sp>
      <p:grpSp>
        <p:nvGrpSpPr>
          <p:cNvPr id="5" name="组合 4">
            <a:extLst>
              <a:ext uri="{FF2B5EF4-FFF2-40B4-BE49-F238E27FC236}">
                <a16:creationId xmlns:a16="http://schemas.microsoft.com/office/drawing/2014/main" id="{DF1A7D6E-704E-0F68-500C-B4286965A245}"/>
              </a:ext>
            </a:extLst>
          </p:cNvPr>
          <p:cNvGrpSpPr/>
          <p:nvPr/>
        </p:nvGrpSpPr>
        <p:grpSpPr>
          <a:xfrm>
            <a:off x="7773664" y="-258829"/>
            <a:ext cx="4236567" cy="6712165"/>
            <a:chOff x="6538786" y="-310836"/>
            <a:chExt cx="5903477" cy="7375658"/>
          </a:xfrm>
        </p:grpSpPr>
        <p:sp>
          <p:nvSpPr>
            <p:cNvPr id="6" name="任意多边形: 形状 5">
              <a:extLst>
                <a:ext uri="{FF2B5EF4-FFF2-40B4-BE49-F238E27FC236}">
                  <a16:creationId xmlns:a16="http://schemas.microsoft.com/office/drawing/2014/main" id="{F7E816C1-55AB-EAB1-A610-C75B6497DFBB}"/>
                </a:ext>
              </a:extLst>
            </p:cNvPr>
            <p:cNvSpPr/>
            <p:nvPr/>
          </p:nvSpPr>
          <p:spPr>
            <a:xfrm>
              <a:off x="10314516" y="142365"/>
              <a:ext cx="434340" cy="428625"/>
            </a:xfrm>
            <a:custGeom>
              <a:avLst/>
              <a:gdLst>
                <a:gd name="connsiteX0" fmla="*/ 434122 w 434340"/>
                <a:gd name="connsiteY0" fmla="*/ 214308 h 428625"/>
                <a:gd name="connsiteX1" fmla="*/ 216952 w 434340"/>
                <a:gd name="connsiteY1" fmla="*/ 428620 h 428625"/>
                <a:gd name="connsiteX2" fmla="*/ -218 w 434340"/>
                <a:gd name="connsiteY2" fmla="*/ 214308 h 428625"/>
                <a:gd name="connsiteX3" fmla="*/ 216952 w 434340"/>
                <a:gd name="connsiteY3" fmla="*/ -5 h 428625"/>
                <a:gd name="connsiteX4" fmla="*/ 434122 w 434340"/>
                <a:gd name="connsiteY4" fmla="*/ 214308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 h="428625">
                  <a:moveTo>
                    <a:pt x="434122" y="214308"/>
                  </a:moveTo>
                  <a:cubicBezTo>
                    <a:pt x="434122" y="332669"/>
                    <a:pt x="336892" y="428620"/>
                    <a:pt x="216952" y="428620"/>
                  </a:cubicBezTo>
                  <a:cubicBezTo>
                    <a:pt x="97012" y="428620"/>
                    <a:pt x="-218" y="332669"/>
                    <a:pt x="-218" y="214308"/>
                  </a:cubicBezTo>
                  <a:cubicBezTo>
                    <a:pt x="-218" y="95946"/>
                    <a:pt x="97012" y="-5"/>
                    <a:pt x="216952" y="-5"/>
                  </a:cubicBezTo>
                  <a:cubicBezTo>
                    <a:pt x="336892" y="-5"/>
                    <a:pt x="434122" y="95946"/>
                    <a:pt x="434122" y="214308"/>
                  </a:cubicBezTo>
                  <a:close/>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7" name="任意多边形: 形状 6">
              <a:extLst>
                <a:ext uri="{FF2B5EF4-FFF2-40B4-BE49-F238E27FC236}">
                  <a16:creationId xmlns:a16="http://schemas.microsoft.com/office/drawing/2014/main" id="{CA2D2FBB-51DE-5BAC-DAB9-F1A085ABF1A8}"/>
                </a:ext>
              </a:extLst>
            </p:cNvPr>
            <p:cNvSpPr/>
            <p:nvPr/>
          </p:nvSpPr>
          <p:spPr>
            <a:xfrm>
              <a:off x="11996524" y="6281867"/>
              <a:ext cx="268605" cy="537210"/>
            </a:xfrm>
            <a:custGeom>
              <a:avLst/>
              <a:gdLst>
                <a:gd name="connsiteX0" fmla="*/ 268387 w 268605"/>
                <a:gd name="connsiteY0" fmla="*/ 537205 h 537210"/>
                <a:gd name="connsiteX1" fmla="*/ -218 w 268605"/>
                <a:gd name="connsiteY1" fmla="*/ 268600 h 537210"/>
                <a:gd name="connsiteX2" fmla="*/ 268387 w 268605"/>
                <a:gd name="connsiteY2" fmla="*/ -5 h 537210"/>
              </a:gdLst>
              <a:ahLst/>
              <a:cxnLst>
                <a:cxn ang="0">
                  <a:pos x="connsiteX0" y="connsiteY0"/>
                </a:cxn>
                <a:cxn ang="0">
                  <a:pos x="connsiteX1" y="connsiteY1"/>
                </a:cxn>
                <a:cxn ang="0">
                  <a:pos x="connsiteX2" y="connsiteY2"/>
                </a:cxn>
              </a:cxnLst>
              <a:rect l="l" t="t" r="r" b="b"/>
              <a:pathLst>
                <a:path w="268605" h="537210">
                  <a:moveTo>
                    <a:pt x="268387" y="537205"/>
                  </a:moveTo>
                  <a:cubicBezTo>
                    <a:pt x="120026" y="537205"/>
                    <a:pt x="-218" y="416961"/>
                    <a:pt x="-218" y="268600"/>
                  </a:cubicBezTo>
                  <a:cubicBezTo>
                    <a:pt x="-218" y="120239"/>
                    <a:pt x="120026" y="-5"/>
                    <a:pt x="268387" y="-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8" name="任意多边形: 形状 7">
              <a:extLst>
                <a:ext uri="{FF2B5EF4-FFF2-40B4-BE49-F238E27FC236}">
                  <a16:creationId xmlns:a16="http://schemas.microsoft.com/office/drawing/2014/main" id="{1CCAF312-CB39-E895-A8A9-BCEDB04FDA34}"/>
                </a:ext>
              </a:extLst>
            </p:cNvPr>
            <p:cNvSpPr/>
            <p:nvPr/>
          </p:nvSpPr>
          <p:spPr>
            <a:xfrm>
              <a:off x="10213264" y="2719440"/>
              <a:ext cx="480060" cy="445770"/>
            </a:xfrm>
            <a:custGeom>
              <a:avLst/>
              <a:gdLst>
                <a:gd name="connsiteX0" fmla="*/ 254443 w 480060"/>
                <a:gd name="connsiteY0" fmla="*/ 445765 h 445770"/>
                <a:gd name="connsiteX1" fmla="*/ 479842 w 480060"/>
                <a:gd name="connsiteY1" fmla="*/ 222880 h 445770"/>
                <a:gd name="connsiteX2" fmla="*/ 254443 w 480060"/>
                <a:gd name="connsiteY2" fmla="*/ -5 h 445770"/>
                <a:gd name="connsiteX3" fmla="*/ -218 w 480060"/>
                <a:gd name="connsiteY3" fmla="*/ -5 h 445770"/>
              </a:gdLst>
              <a:ahLst/>
              <a:cxnLst>
                <a:cxn ang="0">
                  <a:pos x="connsiteX0" y="connsiteY0"/>
                </a:cxn>
                <a:cxn ang="0">
                  <a:pos x="connsiteX1" y="connsiteY1"/>
                </a:cxn>
                <a:cxn ang="0">
                  <a:pos x="connsiteX2" y="connsiteY2"/>
                </a:cxn>
                <a:cxn ang="0">
                  <a:pos x="connsiteX3" y="connsiteY3"/>
                </a:cxn>
              </a:cxnLst>
              <a:rect l="l" t="t" r="r" b="b"/>
              <a:pathLst>
                <a:path w="480059" h="445770">
                  <a:moveTo>
                    <a:pt x="254443" y="445765"/>
                  </a:moveTo>
                  <a:cubicBezTo>
                    <a:pt x="378915" y="445765"/>
                    <a:pt x="479842" y="345975"/>
                    <a:pt x="479842" y="222880"/>
                  </a:cubicBezTo>
                  <a:cubicBezTo>
                    <a:pt x="479842" y="99785"/>
                    <a:pt x="378915" y="-5"/>
                    <a:pt x="254443" y="-5"/>
                  </a:cubicBezTo>
                  <a:lnTo>
                    <a:pt x="-218"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9" name="任意多边形: 形状 8">
              <a:extLst>
                <a:ext uri="{FF2B5EF4-FFF2-40B4-BE49-F238E27FC236}">
                  <a16:creationId xmlns:a16="http://schemas.microsoft.com/office/drawing/2014/main" id="{37CBAE06-978F-B688-B259-65602508676A}"/>
                </a:ext>
              </a:extLst>
            </p:cNvPr>
            <p:cNvSpPr/>
            <p:nvPr/>
          </p:nvSpPr>
          <p:spPr>
            <a:xfrm>
              <a:off x="6617282" y="206822"/>
              <a:ext cx="1725930" cy="451485"/>
            </a:xfrm>
            <a:custGeom>
              <a:avLst/>
              <a:gdLst>
                <a:gd name="connsiteX0" fmla="*/ 1725712 w 1725930"/>
                <a:gd name="connsiteY0" fmla="*/ -5 h 451485"/>
                <a:gd name="connsiteX1" fmla="*/ 451553 w 1725930"/>
                <a:gd name="connsiteY1" fmla="*/ -5 h 451485"/>
                <a:gd name="connsiteX2" fmla="*/ -218 w 1725930"/>
                <a:gd name="connsiteY2" fmla="*/ 451480 h 451485"/>
              </a:gdLst>
              <a:ahLst/>
              <a:cxnLst>
                <a:cxn ang="0">
                  <a:pos x="connsiteX0" y="connsiteY0"/>
                </a:cxn>
                <a:cxn ang="0">
                  <a:pos x="connsiteX1" y="connsiteY1"/>
                </a:cxn>
                <a:cxn ang="0">
                  <a:pos x="connsiteX2" y="connsiteY2"/>
                </a:cxn>
              </a:cxnLst>
              <a:rect l="l" t="t" r="r" b="b"/>
              <a:pathLst>
                <a:path w="1725930" h="451484">
                  <a:moveTo>
                    <a:pt x="1725712" y="-5"/>
                  </a:moveTo>
                  <a:lnTo>
                    <a:pt x="451553" y="-5"/>
                  </a:lnTo>
                  <a:cubicBezTo>
                    <a:pt x="202047" y="-5"/>
                    <a:pt x="-218" y="202132"/>
                    <a:pt x="-218" y="451480"/>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0" name="任意多边形: 形状 9">
              <a:extLst>
                <a:ext uri="{FF2B5EF4-FFF2-40B4-BE49-F238E27FC236}">
                  <a16:creationId xmlns:a16="http://schemas.microsoft.com/office/drawing/2014/main" id="{80914EC9-C9F8-EDEE-B44C-43F920739FFD}"/>
                </a:ext>
              </a:extLst>
            </p:cNvPr>
            <p:cNvSpPr/>
            <p:nvPr/>
          </p:nvSpPr>
          <p:spPr>
            <a:xfrm>
              <a:off x="6538786" y="1199139"/>
              <a:ext cx="1074420" cy="1057275"/>
            </a:xfrm>
            <a:custGeom>
              <a:avLst/>
              <a:gdLst>
                <a:gd name="connsiteX0" fmla="*/ 536992 w 1074420"/>
                <a:gd name="connsiteY0" fmla="*/ 1057270 h 1057275"/>
                <a:gd name="connsiteX1" fmla="*/ 1074202 w 1074420"/>
                <a:gd name="connsiteY1" fmla="*/ 528633 h 1057275"/>
                <a:gd name="connsiteX2" fmla="*/ 536992 w 1074420"/>
                <a:gd name="connsiteY2" fmla="*/ -5 h 1057275"/>
                <a:gd name="connsiteX3" fmla="*/ -218 w 1074420"/>
                <a:gd name="connsiteY3" fmla="*/ 528633 h 1057275"/>
              </a:gdLst>
              <a:ahLst/>
              <a:cxnLst>
                <a:cxn ang="0">
                  <a:pos x="connsiteX0" y="connsiteY0"/>
                </a:cxn>
                <a:cxn ang="0">
                  <a:pos x="connsiteX1" y="connsiteY1"/>
                </a:cxn>
                <a:cxn ang="0">
                  <a:pos x="connsiteX2" y="connsiteY2"/>
                </a:cxn>
                <a:cxn ang="0">
                  <a:pos x="connsiteX3" y="connsiteY3"/>
                </a:cxn>
              </a:cxnLst>
              <a:rect l="l" t="t" r="r" b="b"/>
              <a:pathLst>
                <a:path w="1074420" h="1057275">
                  <a:moveTo>
                    <a:pt x="536992" y="1057270"/>
                  </a:moveTo>
                  <a:cubicBezTo>
                    <a:pt x="833686" y="1057270"/>
                    <a:pt x="1074202" y="820595"/>
                    <a:pt x="1074202" y="528633"/>
                  </a:cubicBezTo>
                  <a:cubicBezTo>
                    <a:pt x="1074202" y="236670"/>
                    <a:pt x="833686" y="-5"/>
                    <a:pt x="536992" y="-5"/>
                  </a:cubicBezTo>
                  <a:cubicBezTo>
                    <a:pt x="240298" y="-5"/>
                    <a:pt x="-218" y="236670"/>
                    <a:pt x="-218" y="528633"/>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1" name="任意多边形: 形状 10">
              <a:extLst>
                <a:ext uri="{FF2B5EF4-FFF2-40B4-BE49-F238E27FC236}">
                  <a16:creationId xmlns:a16="http://schemas.microsoft.com/office/drawing/2014/main" id="{77F40845-C1C1-A50E-F3AE-216F4EF6F885}"/>
                </a:ext>
              </a:extLst>
            </p:cNvPr>
            <p:cNvSpPr/>
            <p:nvPr/>
          </p:nvSpPr>
          <p:spPr>
            <a:xfrm>
              <a:off x="7565972" y="504002"/>
              <a:ext cx="731520" cy="497205"/>
            </a:xfrm>
            <a:custGeom>
              <a:avLst/>
              <a:gdLst>
                <a:gd name="connsiteX0" fmla="*/ 493444 w 731520"/>
                <a:gd name="connsiteY0" fmla="*/ 248598 h 497205"/>
                <a:gd name="connsiteX1" fmla="*/ 246613 w 731520"/>
                <a:gd name="connsiteY1" fmla="*/ 497200 h 497205"/>
                <a:gd name="connsiteX2" fmla="*/ -218 w 731520"/>
                <a:gd name="connsiteY2" fmla="*/ 248598 h 497205"/>
                <a:gd name="connsiteX3" fmla="*/ 246613 w 731520"/>
                <a:gd name="connsiteY3" fmla="*/ -5 h 497205"/>
                <a:gd name="connsiteX4" fmla="*/ 731302 w 731520"/>
                <a:gd name="connsiteY4" fmla="*/ -5 h 49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497205">
                  <a:moveTo>
                    <a:pt x="493444" y="248598"/>
                  </a:moveTo>
                  <a:cubicBezTo>
                    <a:pt x="493444" y="385900"/>
                    <a:pt x="382939" y="497200"/>
                    <a:pt x="246613" y="497200"/>
                  </a:cubicBezTo>
                  <a:cubicBezTo>
                    <a:pt x="110293" y="497200"/>
                    <a:pt x="-218" y="385900"/>
                    <a:pt x="-218" y="248598"/>
                  </a:cubicBezTo>
                  <a:cubicBezTo>
                    <a:pt x="-218" y="111297"/>
                    <a:pt x="110293" y="-5"/>
                    <a:pt x="246613" y="-5"/>
                  </a:cubicBezTo>
                  <a:lnTo>
                    <a:pt x="731302"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2" name="任意多边形: 形状 11">
              <a:extLst>
                <a:ext uri="{FF2B5EF4-FFF2-40B4-BE49-F238E27FC236}">
                  <a16:creationId xmlns:a16="http://schemas.microsoft.com/office/drawing/2014/main" id="{B409794A-9934-F8D7-13DF-64028D5D0099}"/>
                </a:ext>
              </a:extLst>
            </p:cNvPr>
            <p:cNvSpPr/>
            <p:nvPr/>
          </p:nvSpPr>
          <p:spPr>
            <a:xfrm>
              <a:off x="11819328" y="-310836"/>
              <a:ext cx="342900" cy="1011555"/>
            </a:xfrm>
            <a:custGeom>
              <a:avLst/>
              <a:gdLst>
                <a:gd name="connsiteX0" fmla="*/ -218 w 342900"/>
                <a:gd name="connsiteY0" fmla="*/ 505773 h 1011555"/>
                <a:gd name="connsiteX1" fmla="*/ -218 w 342900"/>
                <a:gd name="connsiteY1" fmla="*/ 172318 h 1011555"/>
                <a:gd name="connsiteX2" fmla="*/ 171232 w 342900"/>
                <a:gd name="connsiteY2" fmla="*/ -5 h 1011555"/>
                <a:gd name="connsiteX3" fmla="*/ 342682 w 342900"/>
                <a:gd name="connsiteY3" fmla="*/ 172318 h 1011555"/>
                <a:gd name="connsiteX4" fmla="*/ 342682 w 342900"/>
                <a:gd name="connsiteY4" fmla="*/ 839226 h 1011555"/>
                <a:gd name="connsiteX5" fmla="*/ 171232 w 342900"/>
                <a:gd name="connsiteY5" fmla="*/ 1011550 h 1011555"/>
                <a:gd name="connsiteX6" fmla="*/ -218 w 342900"/>
                <a:gd name="connsiteY6" fmla="*/ 839226 h 1011555"/>
                <a:gd name="connsiteX7" fmla="*/ -218 w 342900"/>
                <a:gd name="connsiteY7" fmla="*/ 758661 h 10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1011555">
                  <a:moveTo>
                    <a:pt x="-218" y="505773"/>
                  </a:moveTo>
                  <a:lnTo>
                    <a:pt x="-218" y="172318"/>
                  </a:lnTo>
                  <a:cubicBezTo>
                    <a:pt x="-218" y="77146"/>
                    <a:pt x="76557" y="-5"/>
                    <a:pt x="171232" y="-5"/>
                  </a:cubicBezTo>
                  <a:cubicBezTo>
                    <a:pt x="265907" y="-5"/>
                    <a:pt x="342682" y="77146"/>
                    <a:pt x="342682" y="172318"/>
                  </a:cubicBezTo>
                  <a:lnTo>
                    <a:pt x="342682" y="839226"/>
                  </a:lnTo>
                  <a:cubicBezTo>
                    <a:pt x="342682" y="934398"/>
                    <a:pt x="265907" y="1011550"/>
                    <a:pt x="171232" y="1011550"/>
                  </a:cubicBezTo>
                  <a:cubicBezTo>
                    <a:pt x="76557" y="1011550"/>
                    <a:pt x="-218" y="934398"/>
                    <a:pt x="-218" y="839226"/>
                  </a:cubicBezTo>
                  <a:lnTo>
                    <a:pt x="-218" y="758661"/>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 name="任意多边形: 形状 12">
              <a:extLst>
                <a:ext uri="{FF2B5EF4-FFF2-40B4-BE49-F238E27FC236}">
                  <a16:creationId xmlns:a16="http://schemas.microsoft.com/office/drawing/2014/main" id="{B257188C-C05B-9C5B-F451-644BA7706169}"/>
                </a:ext>
              </a:extLst>
            </p:cNvPr>
            <p:cNvSpPr/>
            <p:nvPr/>
          </p:nvSpPr>
          <p:spPr>
            <a:xfrm>
              <a:off x="11499288" y="-259401"/>
              <a:ext cx="942975" cy="1337310"/>
            </a:xfrm>
            <a:custGeom>
              <a:avLst/>
              <a:gdLst>
                <a:gd name="connsiteX0" fmla="*/ -218 w 942975"/>
                <a:gd name="connsiteY0" fmla="*/ -5 h 1337310"/>
                <a:gd name="connsiteX1" fmla="*/ -218 w 942975"/>
                <a:gd name="connsiteY1" fmla="*/ 867698 h 1337310"/>
                <a:gd name="connsiteX2" fmla="*/ 471270 w 942975"/>
                <a:gd name="connsiteY2" fmla="*/ 1337305 h 1337310"/>
                <a:gd name="connsiteX3" fmla="*/ 942757 w 942975"/>
                <a:gd name="connsiteY3" fmla="*/ 867698 h 1337310"/>
                <a:gd name="connsiteX4" fmla="*/ 942757 w 942975"/>
                <a:gd name="connsiteY4" fmla="*/ 662689 h 133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5" h="1337310">
                  <a:moveTo>
                    <a:pt x="-218" y="-5"/>
                  </a:moveTo>
                  <a:lnTo>
                    <a:pt x="-218" y="867698"/>
                  </a:lnTo>
                  <a:cubicBezTo>
                    <a:pt x="-218" y="1127056"/>
                    <a:pt x="210871" y="1337305"/>
                    <a:pt x="471270" y="1337305"/>
                  </a:cubicBezTo>
                  <a:cubicBezTo>
                    <a:pt x="731668" y="1337305"/>
                    <a:pt x="942757" y="1127056"/>
                    <a:pt x="942757" y="867698"/>
                  </a:cubicBezTo>
                  <a:lnTo>
                    <a:pt x="942757" y="662689"/>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4" name="任意多边形: 形状 13">
              <a:extLst>
                <a:ext uri="{FF2B5EF4-FFF2-40B4-BE49-F238E27FC236}">
                  <a16:creationId xmlns:a16="http://schemas.microsoft.com/office/drawing/2014/main" id="{C0A52D7D-98C1-407C-4B6F-AC44159AE5A4}"/>
                </a:ext>
              </a:extLst>
            </p:cNvPr>
            <p:cNvSpPr/>
            <p:nvPr/>
          </p:nvSpPr>
          <p:spPr>
            <a:xfrm>
              <a:off x="11700420" y="3169326"/>
              <a:ext cx="411480" cy="725805"/>
            </a:xfrm>
            <a:custGeom>
              <a:avLst/>
              <a:gdLst>
                <a:gd name="connsiteX0" fmla="*/ -218 w 411480"/>
                <a:gd name="connsiteY0" fmla="*/ -5 h 725805"/>
                <a:gd name="connsiteX1" fmla="*/ -218 w 411480"/>
                <a:gd name="connsiteY1" fmla="*/ 314280 h 725805"/>
                <a:gd name="connsiteX2" fmla="*/ 411262 w 411480"/>
                <a:gd name="connsiteY2" fmla="*/ 725800 h 725805"/>
              </a:gdLst>
              <a:ahLst/>
              <a:cxnLst>
                <a:cxn ang="0">
                  <a:pos x="connsiteX0" y="connsiteY0"/>
                </a:cxn>
                <a:cxn ang="0">
                  <a:pos x="connsiteX1" y="connsiteY1"/>
                </a:cxn>
                <a:cxn ang="0">
                  <a:pos x="connsiteX2" y="connsiteY2"/>
                </a:cxn>
              </a:cxnLst>
              <a:rect l="l" t="t" r="r" b="b"/>
              <a:pathLst>
                <a:path w="411480" h="725805">
                  <a:moveTo>
                    <a:pt x="-218" y="-5"/>
                  </a:moveTo>
                  <a:lnTo>
                    <a:pt x="-218" y="314280"/>
                  </a:lnTo>
                  <a:cubicBezTo>
                    <a:pt x="-218" y="541560"/>
                    <a:pt x="184011" y="725800"/>
                    <a:pt x="411262" y="725800"/>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5" name="任意多边形: 形状 14">
              <a:extLst>
                <a:ext uri="{FF2B5EF4-FFF2-40B4-BE49-F238E27FC236}">
                  <a16:creationId xmlns:a16="http://schemas.microsoft.com/office/drawing/2014/main" id="{6494E221-E131-A34E-9955-87B4447BC592}"/>
                </a:ext>
              </a:extLst>
            </p:cNvPr>
            <p:cNvSpPr/>
            <p:nvPr/>
          </p:nvSpPr>
          <p:spPr>
            <a:xfrm>
              <a:off x="8031638" y="4435423"/>
              <a:ext cx="520065" cy="1074420"/>
            </a:xfrm>
            <a:custGeom>
              <a:avLst/>
              <a:gdLst>
                <a:gd name="connsiteX0" fmla="*/ -218 w 520065"/>
                <a:gd name="connsiteY0" fmla="*/ 1074415 h 1074420"/>
                <a:gd name="connsiteX1" fmla="*/ -218 w 520065"/>
                <a:gd name="connsiteY1" fmla="*/ 582468 h 1074420"/>
                <a:gd name="connsiteX2" fmla="*/ 519847 w 520065"/>
                <a:gd name="connsiteY2" fmla="*/ -5 h 1074420"/>
              </a:gdLst>
              <a:ahLst/>
              <a:cxnLst>
                <a:cxn ang="0">
                  <a:pos x="connsiteX0" y="connsiteY0"/>
                </a:cxn>
                <a:cxn ang="0">
                  <a:pos x="connsiteX1" y="connsiteY1"/>
                </a:cxn>
                <a:cxn ang="0">
                  <a:pos x="connsiteX2" y="connsiteY2"/>
                </a:cxn>
              </a:cxnLst>
              <a:rect l="l" t="t" r="r" b="b"/>
              <a:pathLst>
                <a:path w="520065" h="1074420">
                  <a:moveTo>
                    <a:pt x="-218" y="1074415"/>
                  </a:moveTo>
                  <a:lnTo>
                    <a:pt x="-218" y="582468"/>
                  </a:lnTo>
                  <a:cubicBezTo>
                    <a:pt x="-218" y="299210"/>
                    <a:pt x="221758" y="61928"/>
                    <a:pt x="519847" y="-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6" name="任意多边形: 形状 15">
              <a:extLst>
                <a:ext uri="{FF2B5EF4-FFF2-40B4-BE49-F238E27FC236}">
                  <a16:creationId xmlns:a16="http://schemas.microsoft.com/office/drawing/2014/main" id="{B92B3E57-F423-4274-CF49-B4A0492B9513}"/>
                </a:ext>
              </a:extLst>
            </p:cNvPr>
            <p:cNvSpPr/>
            <p:nvPr/>
          </p:nvSpPr>
          <p:spPr>
            <a:xfrm>
              <a:off x="8856165" y="199679"/>
              <a:ext cx="1237685" cy="634365"/>
            </a:xfrm>
            <a:custGeom>
              <a:avLst/>
              <a:gdLst>
                <a:gd name="connsiteX0" fmla="*/ -218 w 1314450"/>
                <a:gd name="connsiteY0" fmla="*/ -5 h 634365"/>
                <a:gd name="connsiteX1" fmla="*/ 601629 w 1314450"/>
                <a:gd name="connsiteY1" fmla="*/ -5 h 634365"/>
                <a:gd name="connsiteX2" fmla="*/ 1314232 w 1314450"/>
                <a:gd name="connsiteY2" fmla="*/ 634360 h 634365"/>
              </a:gdLst>
              <a:ahLst/>
              <a:cxnLst>
                <a:cxn ang="0">
                  <a:pos x="connsiteX0" y="connsiteY0"/>
                </a:cxn>
                <a:cxn ang="0">
                  <a:pos x="connsiteX1" y="connsiteY1"/>
                </a:cxn>
                <a:cxn ang="0">
                  <a:pos x="connsiteX2" y="connsiteY2"/>
                </a:cxn>
              </a:cxnLst>
              <a:rect l="l" t="t" r="r" b="b"/>
              <a:pathLst>
                <a:path w="1314450" h="634365">
                  <a:moveTo>
                    <a:pt x="-218" y="-5"/>
                  </a:moveTo>
                  <a:lnTo>
                    <a:pt x="601629" y="-5"/>
                  </a:lnTo>
                  <a:cubicBezTo>
                    <a:pt x="948186" y="-5"/>
                    <a:pt x="1238451" y="270755"/>
                    <a:pt x="1314232" y="634360"/>
                  </a:cubicBezTo>
                </a:path>
              </a:pathLst>
            </a:custGeom>
            <a:noFill/>
            <a:ln w="152400" cap="rnd">
              <a:solidFill>
                <a:schemeClr val="accent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7" name="任意多边形: 形状 16">
              <a:extLst>
                <a:ext uri="{FF2B5EF4-FFF2-40B4-BE49-F238E27FC236}">
                  <a16:creationId xmlns:a16="http://schemas.microsoft.com/office/drawing/2014/main" id="{81858891-18B9-FE32-3B03-997845EC7F04}"/>
                </a:ext>
              </a:extLst>
            </p:cNvPr>
            <p:cNvSpPr/>
            <p:nvPr/>
          </p:nvSpPr>
          <p:spPr>
            <a:xfrm>
              <a:off x="9667894" y="1205599"/>
              <a:ext cx="405765" cy="1554480"/>
            </a:xfrm>
            <a:custGeom>
              <a:avLst/>
              <a:gdLst>
                <a:gd name="connsiteX0" fmla="*/ 405541 w 405765"/>
                <a:gd name="connsiteY0" fmla="*/ 1554475 h 1554480"/>
                <a:gd name="connsiteX1" fmla="*/ 405547 w 405765"/>
                <a:gd name="connsiteY1" fmla="*/ 406886 h 1554480"/>
                <a:gd name="connsiteX2" fmla="*/ -218 w 405765"/>
                <a:gd name="connsiteY2" fmla="*/ -5 h 1554480"/>
              </a:gdLst>
              <a:ahLst/>
              <a:cxnLst>
                <a:cxn ang="0">
                  <a:pos x="connsiteX0" y="connsiteY0"/>
                </a:cxn>
                <a:cxn ang="0">
                  <a:pos x="connsiteX1" y="connsiteY1"/>
                </a:cxn>
                <a:cxn ang="0">
                  <a:pos x="connsiteX2" y="connsiteY2"/>
                </a:cxn>
              </a:cxnLst>
              <a:rect l="l" t="t" r="r" b="b"/>
              <a:pathLst>
                <a:path w="405765" h="1554480">
                  <a:moveTo>
                    <a:pt x="405541" y="1554475"/>
                  </a:moveTo>
                  <a:lnTo>
                    <a:pt x="405547" y="406886"/>
                  </a:lnTo>
                  <a:cubicBezTo>
                    <a:pt x="405547" y="182172"/>
                    <a:pt x="223878" y="-5"/>
                    <a:pt x="-218" y="-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8" name="任意多边形: 形状 17">
              <a:extLst>
                <a:ext uri="{FF2B5EF4-FFF2-40B4-BE49-F238E27FC236}">
                  <a16:creationId xmlns:a16="http://schemas.microsoft.com/office/drawing/2014/main" id="{1BC1B61D-61DB-6F2F-1AF0-BD360C02F6C9}"/>
                </a:ext>
              </a:extLst>
            </p:cNvPr>
            <p:cNvSpPr/>
            <p:nvPr/>
          </p:nvSpPr>
          <p:spPr>
            <a:xfrm>
              <a:off x="9468307" y="4313141"/>
              <a:ext cx="497205" cy="1000125"/>
            </a:xfrm>
            <a:custGeom>
              <a:avLst/>
              <a:gdLst>
                <a:gd name="connsiteX0" fmla="*/ 248385 w 497205"/>
                <a:gd name="connsiteY0" fmla="*/ 507247 h 1000125"/>
                <a:gd name="connsiteX1" fmla="*/ -218 w 497205"/>
                <a:gd name="connsiteY1" fmla="*/ 753661 h 1000125"/>
                <a:gd name="connsiteX2" fmla="*/ 248385 w 497205"/>
                <a:gd name="connsiteY2" fmla="*/ 1000120 h 1000125"/>
                <a:gd name="connsiteX3" fmla="*/ 496987 w 497205"/>
                <a:gd name="connsiteY3" fmla="*/ 753661 h 1000125"/>
                <a:gd name="connsiteX4" fmla="*/ 496987 w 497205"/>
                <a:gd name="connsiteY4" fmla="*/ -5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05" h="1000125">
                  <a:moveTo>
                    <a:pt x="248385" y="507247"/>
                  </a:moveTo>
                  <a:cubicBezTo>
                    <a:pt x="111110" y="507247"/>
                    <a:pt x="-218" y="617558"/>
                    <a:pt x="-218" y="753661"/>
                  </a:cubicBezTo>
                  <a:cubicBezTo>
                    <a:pt x="-218" y="889769"/>
                    <a:pt x="111110" y="1000120"/>
                    <a:pt x="248385" y="1000120"/>
                  </a:cubicBezTo>
                  <a:cubicBezTo>
                    <a:pt x="385659" y="1000120"/>
                    <a:pt x="496987" y="889769"/>
                    <a:pt x="496987" y="753661"/>
                  </a:cubicBezTo>
                  <a:lnTo>
                    <a:pt x="496987"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9" name="任意多边形: 形状 18">
              <a:extLst>
                <a:ext uri="{FF2B5EF4-FFF2-40B4-BE49-F238E27FC236}">
                  <a16:creationId xmlns:a16="http://schemas.microsoft.com/office/drawing/2014/main" id="{A626E6BE-0F22-96E4-719D-260991E1E0DB}"/>
                </a:ext>
              </a:extLst>
            </p:cNvPr>
            <p:cNvSpPr/>
            <p:nvPr/>
          </p:nvSpPr>
          <p:spPr>
            <a:xfrm>
              <a:off x="10703317" y="6049838"/>
              <a:ext cx="971550" cy="451485"/>
            </a:xfrm>
            <a:custGeom>
              <a:avLst/>
              <a:gdLst>
                <a:gd name="connsiteX0" fmla="*/ 524596 w 971550"/>
                <a:gd name="connsiteY0" fmla="*/ 225738 h 451485"/>
                <a:gd name="connsiteX1" fmla="*/ 747990 w 971550"/>
                <a:gd name="connsiteY1" fmla="*/ 451480 h 451485"/>
                <a:gd name="connsiteX2" fmla="*/ 971332 w 971550"/>
                <a:gd name="connsiteY2" fmla="*/ 225738 h 451485"/>
                <a:gd name="connsiteX3" fmla="*/ 747990 w 971550"/>
                <a:gd name="connsiteY3" fmla="*/ -5 h 451485"/>
                <a:gd name="connsiteX4" fmla="*/ -218 w 971550"/>
                <a:gd name="connsiteY4" fmla="*/ -5 h 451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451484">
                  <a:moveTo>
                    <a:pt x="524596" y="225738"/>
                  </a:moveTo>
                  <a:cubicBezTo>
                    <a:pt x="524596" y="350382"/>
                    <a:pt x="624626" y="451480"/>
                    <a:pt x="747990" y="451480"/>
                  </a:cubicBezTo>
                  <a:cubicBezTo>
                    <a:pt x="871377" y="451480"/>
                    <a:pt x="971332" y="350382"/>
                    <a:pt x="971332" y="225738"/>
                  </a:cubicBezTo>
                  <a:cubicBezTo>
                    <a:pt x="971332" y="101093"/>
                    <a:pt x="871377" y="-5"/>
                    <a:pt x="747990" y="-5"/>
                  </a:cubicBezTo>
                  <a:lnTo>
                    <a:pt x="-218"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0" name="任意多边形: 形状 19">
              <a:extLst>
                <a:ext uri="{FF2B5EF4-FFF2-40B4-BE49-F238E27FC236}">
                  <a16:creationId xmlns:a16="http://schemas.microsoft.com/office/drawing/2014/main" id="{19B1F5D8-8C19-50E3-975C-1DE5A6F3E6BA}"/>
                </a:ext>
              </a:extLst>
            </p:cNvPr>
            <p:cNvSpPr/>
            <p:nvPr/>
          </p:nvSpPr>
          <p:spPr>
            <a:xfrm>
              <a:off x="9925008" y="6364162"/>
              <a:ext cx="988695" cy="422910"/>
            </a:xfrm>
            <a:custGeom>
              <a:avLst/>
              <a:gdLst>
                <a:gd name="connsiteX0" fmla="*/ 210048 w 988695"/>
                <a:gd name="connsiteY0" fmla="*/ -5 h 422910"/>
                <a:gd name="connsiteX1" fmla="*/ 778211 w 988695"/>
                <a:gd name="connsiteY1" fmla="*/ -5 h 422910"/>
                <a:gd name="connsiteX2" fmla="*/ 988477 w 988695"/>
                <a:gd name="connsiteY2" fmla="*/ 211450 h 422910"/>
                <a:gd name="connsiteX3" fmla="*/ 778211 w 988695"/>
                <a:gd name="connsiteY3" fmla="*/ 422905 h 422910"/>
                <a:gd name="connsiteX4" fmla="*/ 210048 w 988695"/>
                <a:gd name="connsiteY4" fmla="*/ 422905 h 422910"/>
                <a:gd name="connsiteX5" fmla="*/ -218 w 988695"/>
                <a:gd name="connsiteY5" fmla="*/ 211450 h 422910"/>
                <a:gd name="connsiteX6" fmla="*/ 210048 w 988695"/>
                <a:gd name="connsiteY6" fmla="*/ -5 h 42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694" h="422909">
                  <a:moveTo>
                    <a:pt x="210048" y="-5"/>
                  </a:moveTo>
                  <a:lnTo>
                    <a:pt x="778211" y="-5"/>
                  </a:lnTo>
                  <a:cubicBezTo>
                    <a:pt x="894351" y="-5"/>
                    <a:pt x="988477" y="94636"/>
                    <a:pt x="988477" y="211450"/>
                  </a:cubicBezTo>
                  <a:cubicBezTo>
                    <a:pt x="988477" y="328264"/>
                    <a:pt x="894351" y="422905"/>
                    <a:pt x="778211" y="422905"/>
                  </a:cubicBezTo>
                  <a:lnTo>
                    <a:pt x="210048" y="422905"/>
                  </a:lnTo>
                  <a:cubicBezTo>
                    <a:pt x="93925" y="422905"/>
                    <a:pt x="-218" y="328264"/>
                    <a:pt x="-218" y="211450"/>
                  </a:cubicBezTo>
                  <a:cubicBezTo>
                    <a:pt x="-218" y="94636"/>
                    <a:pt x="93925" y="-5"/>
                    <a:pt x="210048" y="-5"/>
                  </a:cubicBezTo>
                  <a:close/>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1" name="任意多边形: 形状 20">
              <a:extLst>
                <a:ext uri="{FF2B5EF4-FFF2-40B4-BE49-F238E27FC236}">
                  <a16:creationId xmlns:a16="http://schemas.microsoft.com/office/drawing/2014/main" id="{12221894-F594-93EA-3E2F-3538709A4C86}"/>
                </a:ext>
              </a:extLst>
            </p:cNvPr>
            <p:cNvSpPr/>
            <p:nvPr/>
          </p:nvSpPr>
          <p:spPr>
            <a:xfrm>
              <a:off x="8136739" y="1778935"/>
              <a:ext cx="1028700" cy="525292"/>
            </a:xfrm>
            <a:custGeom>
              <a:avLst/>
              <a:gdLst>
                <a:gd name="connsiteX0" fmla="*/ 1028482 w 1028700"/>
                <a:gd name="connsiteY0" fmla="*/ -5 h 514350"/>
                <a:gd name="connsiteX1" fmla="*/ 514132 w 1028700"/>
                <a:gd name="connsiteY1" fmla="*/ 514345 h 514350"/>
                <a:gd name="connsiteX2" fmla="*/ -218 w 1028700"/>
                <a:gd name="connsiteY2" fmla="*/ -5 h 514350"/>
              </a:gdLst>
              <a:ahLst/>
              <a:cxnLst>
                <a:cxn ang="0">
                  <a:pos x="connsiteX0" y="connsiteY0"/>
                </a:cxn>
                <a:cxn ang="0">
                  <a:pos x="connsiteX1" y="connsiteY1"/>
                </a:cxn>
                <a:cxn ang="0">
                  <a:pos x="connsiteX2" y="connsiteY2"/>
                </a:cxn>
              </a:cxnLst>
              <a:rect l="l" t="t" r="r" b="b"/>
              <a:pathLst>
                <a:path w="1028700" h="514350">
                  <a:moveTo>
                    <a:pt x="1028482" y="-5"/>
                  </a:moveTo>
                  <a:cubicBezTo>
                    <a:pt x="1028482" y="284065"/>
                    <a:pt x="798202" y="514345"/>
                    <a:pt x="514132" y="514345"/>
                  </a:cubicBezTo>
                  <a:cubicBezTo>
                    <a:pt x="230062" y="514345"/>
                    <a:pt x="-218" y="284065"/>
                    <a:pt x="-218" y="-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2" name="任意多边形: 形状 21">
              <a:extLst>
                <a:ext uri="{FF2B5EF4-FFF2-40B4-BE49-F238E27FC236}">
                  <a16:creationId xmlns:a16="http://schemas.microsoft.com/office/drawing/2014/main" id="{A0237FBD-5658-9995-637F-D1FC591C3B96}"/>
                </a:ext>
              </a:extLst>
            </p:cNvPr>
            <p:cNvSpPr/>
            <p:nvPr/>
          </p:nvSpPr>
          <p:spPr>
            <a:xfrm>
              <a:off x="9154183" y="1356025"/>
              <a:ext cx="445770" cy="851535"/>
            </a:xfrm>
            <a:custGeom>
              <a:avLst/>
              <a:gdLst>
                <a:gd name="connsiteX0" fmla="*/ 445552 w 445770"/>
                <a:gd name="connsiteY0" fmla="*/ 851530 h 851535"/>
                <a:gd name="connsiteX1" fmla="*/ 445552 w 445770"/>
                <a:gd name="connsiteY1" fmla="*/ 222891 h 851535"/>
                <a:gd name="connsiteX2" fmla="*/ 222667 w 445770"/>
                <a:gd name="connsiteY2" fmla="*/ -5 h 851535"/>
                <a:gd name="connsiteX3" fmla="*/ -218 w 445770"/>
                <a:gd name="connsiteY3" fmla="*/ 222891 h 851535"/>
                <a:gd name="connsiteX4" fmla="*/ -218 w 445770"/>
                <a:gd name="connsiteY4" fmla="*/ 320195 h 851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0" h="851535">
                  <a:moveTo>
                    <a:pt x="445552" y="851530"/>
                  </a:moveTo>
                  <a:lnTo>
                    <a:pt x="445552" y="222891"/>
                  </a:lnTo>
                  <a:cubicBezTo>
                    <a:pt x="445552" y="99790"/>
                    <a:pt x="345762" y="-5"/>
                    <a:pt x="222667" y="-5"/>
                  </a:cubicBezTo>
                  <a:cubicBezTo>
                    <a:pt x="99572" y="-5"/>
                    <a:pt x="-218" y="99790"/>
                    <a:pt x="-218" y="222891"/>
                  </a:cubicBezTo>
                  <a:lnTo>
                    <a:pt x="-218" y="32019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3" name="任意多边形: 形状 22">
              <a:extLst>
                <a:ext uri="{FF2B5EF4-FFF2-40B4-BE49-F238E27FC236}">
                  <a16:creationId xmlns:a16="http://schemas.microsoft.com/office/drawing/2014/main" id="{01276CDC-6BBB-9A72-9C4A-6BA8177BBD72}"/>
                </a:ext>
              </a:extLst>
            </p:cNvPr>
            <p:cNvSpPr/>
            <p:nvPr/>
          </p:nvSpPr>
          <p:spPr>
            <a:xfrm>
              <a:off x="8849162" y="2612837"/>
              <a:ext cx="308610" cy="302895"/>
            </a:xfrm>
            <a:custGeom>
              <a:avLst/>
              <a:gdLst>
                <a:gd name="connsiteX0" fmla="*/ 308392 w 308610"/>
                <a:gd name="connsiteY0" fmla="*/ 151443 h 302895"/>
                <a:gd name="connsiteX1" fmla="*/ 154087 w 308610"/>
                <a:gd name="connsiteY1" fmla="*/ 302890 h 302895"/>
                <a:gd name="connsiteX2" fmla="*/ -218 w 308610"/>
                <a:gd name="connsiteY2" fmla="*/ 151443 h 302895"/>
                <a:gd name="connsiteX3" fmla="*/ 154087 w 308610"/>
                <a:gd name="connsiteY3" fmla="*/ -5 h 302895"/>
                <a:gd name="connsiteX4" fmla="*/ 308392 w 308610"/>
                <a:gd name="connsiteY4" fmla="*/ 151443 h 302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2895">
                  <a:moveTo>
                    <a:pt x="308392" y="151443"/>
                  </a:moveTo>
                  <a:cubicBezTo>
                    <a:pt x="308392" y="235085"/>
                    <a:pt x="239307" y="302890"/>
                    <a:pt x="154087" y="302890"/>
                  </a:cubicBezTo>
                  <a:cubicBezTo>
                    <a:pt x="68867" y="302890"/>
                    <a:pt x="-218" y="235085"/>
                    <a:pt x="-218" y="151443"/>
                  </a:cubicBezTo>
                  <a:cubicBezTo>
                    <a:pt x="-218" y="67800"/>
                    <a:pt x="68867" y="-5"/>
                    <a:pt x="154087" y="-5"/>
                  </a:cubicBezTo>
                  <a:cubicBezTo>
                    <a:pt x="239307" y="-5"/>
                    <a:pt x="308392" y="67800"/>
                    <a:pt x="308392" y="151443"/>
                  </a:cubicBezTo>
                  <a:close/>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4" name="任意多边形: 形状 23">
              <a:extLst>
                <a:ext uri="{FF2B5EF4-FFF2-40B4-BE49-F238E27FC236}">
                  <a16:creationId xmlns:a16="http://schemas.microsoft.com/office/drawing/2014/main" id="{2AE19B20-6E00-9610-45CE-8785515F165A}"/>
                </a:ext>
              </a:extLst>
            </p:cNvPr>
            <p:cNvSpPr/>
            <p:nvPr/>
          </p:nvSpPr>
          <p:spPr>
            <a:xfrm>
              <a:off x="8422489" y="830244"/>
              <a:ext cx="445770" cy="1097277"/>
            </a:xfrm>
            <a:custGeom>
              <a:avLst/>
              <a:gdLst>
                <a:gd name="connsiteX0" fmla="*/ -218 w 445770"/>
                <a:gd name="connsiteY0" fmla="*/ 852816 h 1074420"/>
                <a:gd name="connsiteX1" fmla="*/ -218 w 445770"/>
                <a:gd name="connsiteY1" fmla="*/ 221594 h 1074420"/>
                <a:gd name="connsiteX2" fmla="*/ 222667 w 445770"/>
                <a:gd name="connsiteY2" fmla="*/ -5 h 1074420"/>
                <a:gd name="connsiteX3" fmla="*/ 445552 w 445770"/>
                <a:gd name="connsiteY3" fmla="*/ 221594 h 1074420"/>
                <a:gd name="connsiteX4" fmla="*/ 445552 w 445770"/>
                <a:gd name="connsiteY4" fmla="*/ 852816 h 1074420"/>
                <a:gd name="connsiteX5" fmla="*/ 222667 w 445770"/>
                <a:gd name="connsiteY5" fmla="*/ 1074415 h 1074420"/>
                <a:gd name="connsiteX6" fmla="*/ -218 w 445770"/>
                <a:gd name="connsiteY6" fmla="*/ 852816 h 107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770" h="1074420">
                  <a:moveTo>
                    <a:pt x="-218" y="852816"/>
                  </a:moveTo>
                  <a:lnTo>
                    <a:pt x="-218" y="221594"/>
                  </a:lnTo>
                  <a:cubicBezTo>
                    <a:pt x="-218" y="99207"/>
                    <a:pt x="99572" y="-5"/>
                    <a:pt x="222667" y="-5"/>
                  </a:cubicBezTo>
                  <a:cubicBezTo>
                    <a:pt x="345762" y="-5"/>
                    <a:pt x="445552" y="99207"/>
                    <a:pt x="445552" y="221594"/>
                  </a:cubicBezTo>
                  <a:lnTo>
                    <a:pt x="445552" y="852816"/>
                  </a:lnTo>
                  <a:cubicBezTo>
                    <a:pt x="445552" y="975203"/>
                    <a:pt x="345762" y="1074415"/>
                    <a:pt x="222667" y="1074415"/>
                  </a:cubicBezTo>
                  <a:cubicBezTo>
                    <a:pt x="99572" y="1074415"/>
                    <a:pt x="-218" y="975203"/>
                    <a:pt x="-218" y="852816"/>
                  </a:cubicBezTo>
                  <a:close/>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5" name="任意多边形: 形状 24">
              <a:extLst>
                <a:ext uri="{FF2B5EF4-FFF2-40B4-BE49-F238E27FC236}">
                  <a16:creationId xmlns:a16="http://schemas.microsoft.com/office/drawing/2014/main" id="{A28D9B26-5CE3-9DB6-F699-3C4346F419B4}"/>
                </a:ext>
              </a:extLst>
            </p:cNvPr>
            <p:cNvSpPr/>
            <p:nvPr/>
          </p:nvSpPr>
          <p:spPr>
            <a:xfrm>
              <a:off x="6858826" y="1530609"/>
              <a:ext cx="428625" cy="1600200"/>
            </a:xfrm>
            <a:custGeom>
              <a:avLst/>
              <a:gdLst>
                <a:gd name="connsiteX0" fmla="*/ 214095 w 428625"/>
                <a:gd name="connsiteY0" fmla="*/ 425820 h 1600200"/>
                <a:gd name="connsiteX1" fmla="*/ 428407 w 428625"/>
                <a:gd name="connsiteY1" fmla="*/ 212907 h 1600200"/>
                <a:gd name="connsiteX2" fmla="*/ 214095 w 428625"/>
                <a:gd name="connsiteY2" fmla="*/ -5 h 1600200"/>
                <a:gd name="connsiteX3" fmla="*/ -218 w 428625"/>
                <a:gd name="connsiteY3" fmla="*/ 212907 h 1600200"/>
                <a:gd name="connsiteX4" fmla="*/ -218 w 428625"/>
                <a:gd name="connsiteY4" fmla="*/ 1600195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1600200">
                  <a:moveTo>
                    <a:pt x="214095" y="425820"/>
                  </a:moveTo>
                  <a:cubicBezTo>
                    <a:pt x="332458" y="425820"/>
                    <a:pt x="428407" y="330499"/>
                    <a:pt x="428407" y="212907"/>
                  </a:cubicBezTo>
                  <a:cubicBezTo>
                    <a:pt x="428407" y="95315"/>
                    <a:pt x="332458" y="-5"/>
                    <a:pt x="214095" y="-5"/>
                  </a:cubicBezTo>
                  <a:cubicBezTo>
                    <a:pt x="95731" y="-5"/>
                    <a:pt x="-218" y="95315"/>
                    <a:pt x="-218" y="212907"/>
                  </a:cubicBezTo>
                  <a:lnTo>
                    <a:pt x="-218" y="160019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 name="任意多边形: 形状 25">
              <a:extLst>
                <a:ext uri="{FF2B5EF4-FFF2-40B4-BE49-F238E27FC236}">
                  <a16:creationId xmlns:a16="http://schemas.microsoft.com/office/drawing/2014/main" id="{63EF351F-4A49-7591-4E10-84118A3BC5D2}"/>
                </a:ext>
              </a:extLst>
            </p:cNvPr>
            <p:cNvSpPr/>
            <p:nvPr/>
          </p:nvSpPr>
          <p:spPr>
            <a:xfrm>
              <a:off x="7588743" y="2911209"/>
              <a:ext cx="451485" cy="445770"/>
            </a:xfrm>
            <a:custGeom>
              <a:avLst/>
              <a:gdLst>
                <a:gd name="connsiteX0" fmla="*/ 225525 w 451485"/>
                <a:gd name="connsiteY0" fmla="*/ -5 h 445770"/>
                <a:gd name="connsiteX1" fmla="*/ -218 w 451485"/>
                <a:gd name="connsiteY1" fmla="*/ 222880 h 445770"/>
                <a:gd name="connsiteX2" fmla="*/ 225525 w 451485"/>
                <a:gd name="connsiteY2" fmla="*/ 445765 h 445770"/>
                <a:gd name="connsiteX3" fmla="*/ 451267 w 451485"/>
                <a:gd name="connsiteY3" fmla="*/ 222880 h 445770"/>
                <a:gd name="connsiteX4" fmla="*/ 451267 w 451485"/>
                <a:gd name="connsiteY4" fmla="*/ -5 h 44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484" h="445770">
                  <a:moveTo>
                    <a:pt x="225525" y="-5"/>
                  </a:moveTo>
                  <a:cubicBezTo>
                    <a:pt x="100880" y="-5"/>
                    <a:pt x="-218" y="99785"/>
                    <a:pt x="-218" y="222880"/>
                  </a:cubicBezTo>
                  <a:cubicBezTo>
                    <a:pt x="-218" y="345975"/>
                    <a:pt x="100880" y="445765"/>
                    <a:pt x="225525" y="445765"/>
                  </a:cubicBezTo>
                  <a:cubicBezTo>
                    <a:pt x="350169" y="445765"/>
                    <a:pt x="451267" y="345975"/>
                    <a:pt x="451267" y="222880"/>
                  </a:cubicBezTo>
                  <a:lnTo>
                    <a:pt x="451267"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7" name="任意多边形: 形状 26">
              <a:extLst>
                <a:ext uri="{FF2B5EF4-FFF2-40B4-BE49-F238E27FC236}">
                  <a16:creationId xmlns:a16="http://schemas.microsoft.com/office/drawing/2014/main" id="{EDCE6815-B308-1172-0271-4E85E4727BE4}"/>
                </a:ext>
              </a:extLst>
            </p:cNvPr>
            <p:cNvSpPr/>
            <p:nvPr/>
          </p:nvSpPr>
          <p:spPr>
            <a:xfrm>
              <a:off x="10911280" y="4186596"/>
              <a:ext cx="1171575" cy="1200150"/>
            </a:xfrm>
            <a:custGeom>
              <a:avLst/>
              <a:gdLst>
                <a:gd name="connsiteX0" fmla="*/ -218 w 1171575"/>
                <a:gd name="connsiteY0" fmla="*/ 621524 h 1200150"/>
                <a:gd name="connsiteX1" fmla="*/ 585570 w 1171575"/>
                <a:gd name="connsiteY1" fmla="*/ 1200145 h 1200150"/>
                <a:gd name="connsiteX2" fmla="*/ 1171357 w 1171575"/>
                <a:gd name="connsiteY2" fmla="*/ 621524 h 1200150"/>
                <a:gd name="connsiteX3" fmla="*/ 1171357 w 1171575"/>
                <a:gd name="connsiteY3" fmla="*/ -5 h 1200150"/>
              </a:gdLst>
              <a:ahLst/>
              <a:cxnLst>
                <a:cxn ang="0">
                  <a:pos x="connsiteX0" y="connsiteY0"/>
                </a:cxn>
                <a:cxn ang="0">
                  <a:pos x="connsiteX1" y="connsiteY1"/>
                </a:cxn>
                <a:cxn ang="0">
                  <a:pos x="connsiteX2" y="connsiteY2"/>
                </a:cxn>
                <a:cxn ang="0">
                  <a:pos x="connsiteX3" y="connsiteY3"/>
                </a:cxn>
              </a:cxnLst>
              <a:rect l="l" t="t" r="r" b="b"/>
              <a:pathLst>
                <a:path w="1171575" h="1200150">
                  <a:moveTo>
                    <a:pt x="-218" y="621524"/>
                  </a:moveTo>
                  <a:cubicBezTo>
                    <a:pt x="-218" y="941090"/>
                    <a:pt x="262043" y="1200145"/>
                    <a:pt x="585570" y="1200145"/>
                  </a:cubicBezTo>
                  <a:cubicBezTo>
                    <a:pt x="909096" y="1200145"/>
                    <a:pt x="1171357" y="941090"/>
                    <a:pt x="1171357" y="621524"/>
                  </a:cubicBezTo>
                  <a:lnTo>
                    <a:pt x="1171357" y="-5"/>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 name="任意多边形: 形状 27">
              <a:extLst>
                <a:ext uri="{FF2B5EF4-FFF2-40B4-BE49-F238E27FC236}">
                  <a16:creationId xmlns:a16="http://schemas.microsoft.com/office/drawing/2014/main" id="{F4ED9499-EB41-3A12-0CAA-6999EE260C90}"/>
                </a:ext>
              </a:extLst>
            </p:cNvPr>
            <p:cNvSpPr/>
            <p:nvPr/>
          </p:nvSpPr>
          <p:spPr>
            <a:xfrm>
              <a:off x="10276915" y="4478061"/>
              <a:ext cx="1514475" cy="600075"/>
            </a:xfrm>
            <a:custGeom>
              <a:avLst/>
              <a:gdLst>
                <a:gd name="connsiteX0" fmla="*/ 329137 w 1514475"/>
                <a:gd name="connsiteY0" fmla="*/ 600070 h 600075"/>
                <a:gd name="connsiteX1" fmla="*/ 299991 w 1514475"/>
                <a:gd name="connsiteY1" fmla="*/ 600070 h 600075"/>
                <a:gd name="connsiteX2" fmla="*/ -218 w 1514475"/>
                <a:gd name="connsiteY2" fmla="*/ 300033 h 600075"/>
                <a:gd name="connsiteX3" fmla="*/ 299991 w 1514475"/>
                <a:gd name="connsiteY3" fmla="*/ -5 h 600075"/>
                <a:gd name="connsiteX4" fmla="*/ 1214048 w 1514475"/>
                <a:gd name="connsiteY4" fmla="*/ -5 h 600075"/>
                <a:gd name="connsiteX5" fmla="*/ 1514257 w 1514475"/>
                <a:gd name="connsiteY5" fmla="*/ 300033 h 600075"/>
                <a:gd name="connsiteX6" fmla="*/ 1214048 w 1514475"/>
                <a:gd name="connsiteY6" fmla="*/ 600070 h 600075"/>
                <a:gd name="connsiteX7" fmla="*/ 1205076 w 1514475"/>
                <a:gd name="connsiteY7" fmla="*/ 60007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4475" h="600075">
                  <a:moveTo>
                    <a:pt x="329137" y="600070"/>
                  </a:moveTo>
                  <a:lnTo>
                    <a:pt x="299991" y="600070"/>
                  </a:lnTo>
                  <a:cubicBezTo>
                    <a:pt x="134199" y="600070"/>
                    <a:pt x="-218" y="465739"/>
                    <a:pt x="-218" y="300033"/>
                  </a:cubicBezTo>
                  <a:cubicBezTo>
                    <a:pt x="-218" y="134326"/>
                    <a:pt x="134199" y="-5"/>
                    <a:pt x="299991" y="-5"/>
                  </a:cubicBezTo>
                  <a:lnTo>
                    <a:pt x="1214048" y="-5"/>
                  </a:lnTo>
                  <a:cubicBezTo>
                    <a:pt x="1379840" y="-5"/>
                    <a:pt x="1514257" y="134326"/>
                    <a:pt x="1514257" y="300033"/>
                  </a:cubicBezTo>
                  <a:cubicBezTo>
                    <a:pt x="1514257" y="465739"/>
                    <a:pt x="1379840" y="600070"/>
                    <a:pt x="1214048" y="600070"/>
                  </a:cubicBezTo>
                  <a:lnTo>
                    <a:pt x="1205076" y="600070"/>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9" name="任意多边形: 形状 28">
              <a:extLst>
                <a:ext uri="{FF2B5EF4-FFF2-40B4-BE49-F238E27FC236}">
                  <a16:creationId xmlns:a16="http://schemas.microsoft.com/office/drawing/2014/main" id="{AA75AC47-1D16-9C16-DDBA-62D1458FE080}"/>
                </a:ext>
              </a:extLst>
            </p:cNvPr>
            <p:cNvSpPr/>
            <p:nvPr/>
          </p:nvSpPr>
          <p:spPr>
            <a:xfrm>
              <a:off x="8902274" y="545436"/>
              <a:ext cx="817245" cy="445770"/>
            </a:xfrm>
            <a:custGeom>
              <a:avLst/>
              <a:gdLst>
                <a:gd name="connsiteX0" fmla="*/ -218 w 817245"/>
                <a:gd name="connsiteY0" fmla="*/ -5 h 445770"/>
                <a:gd name="connsiteX1" fmla="*/ 368571 w 817245"/>
                <a:gd name="connsiteY1" fmla="*/ -5 h 445770"/>
                <a:gd name="connsiteX2" fmla="*/ 817027 w 817245"/>
                <a:gd name="connsiteY2" fmla="*/ 445765 h 445770"/>
              </a:gdLst>
              <a:ahLst/>
              <a:cxnLst>
                <a:cxn ang="0">
                  <a:pos x="connsiteX0" y="connsiteY0"/>
                </a:cxn>
                <a:cxn ang="0">
                  <a:pos x="connsiteX1" y="connsiteY1"/>
                </a:cxn>
                <a:cxn ang="0">
                  <a:pos x="connsiteX2" y="connsiteY2"/>
                </a:cxn>
              </a:cxnLst>
              <a:rect l="l" t="t" r="r" b="b"/>
              <a:pathLst>
                <a:path w="817244" h="445770">
                  <a:moveTo>
                    <a:pt x="-218" y="-5"/>
                  </a:moveTo>
                  <a:lnTo>
                    <a:pt x="368571" y="-5"/>
                  </a:lnTo>
                  <a:cubicBezTo>
                    <a:pt x="616259" y="-5"/>
                    <a:pt x="817027" y="199574"/>
                    <a:pt x="817027" y="44576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0" name="任意多边形: 形状 29">
              <a:extLst>
                <a:ext uri="{FF2B5EF4-FFF2-40B4-BE49-F238E27FC236}">
                  <a16:creationId xmlns:a16="http://schemas.microsoft.com/office/drawing/2014/main" id="{20D9AD22-2287-9134-AB91-2EF94A3AE63E}"/>
                </a:ext>
              </a:extLst>
            </p:cNvPr>
            <p:cNvSpPr/>
            <p:nvPr/>
          </p:nvSpPr>
          <p:spPr>
            <a:xfrm>
              <a:off x="8936449" y="3468739"/>
              <a:ext cx="434340" cy="428625"/>
            </a:xfrm>
            <a:custGeom>
              <a:avLst/>
              <a:gdLst>
                <a:gd name="connsiteX0" fmla="*/ 434122 w 434340"/>
                <a:gd name="connsiteY0" fmla="*/ 214308 h 428625"/>
                <a:gd name="connsiteX1" fmla="*/ 216952 w 434340"/>
                <a:gd name="connsiteY1" fmla="*/ 428620 h 428625"/>
                <a:gd name="connsiteX2" fmla="*/ -218 w 434340"/>
                <a:gd name="connsiteY2" fmla="*/ 214308 h 428625"/>
                <a:gd name="connsiteX3" fmla="*/ 216952 w 434340"/>
                <a:gd name="connsiteY3" fmla="*/ -5 h 428625"/>
                <a:gd name="connsiteX4" fmla="*/ 434122 w 434340"/>
                <a:gd name="connsiteY4" fmla="*/ 214308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 h="428625">
                  <a:moveTo>
                    <a:pt x="434122" y="214308"/>
                  </a:moveTo>
                  <a:cubicBezTo>
                    <a:pt x="434122" y="332669"/>
                    <a:pt x="336892" y="428620"/>
                    <a:pt x="216952" y="428620"/>
                  </a:cubicBezTo>
                  <a:cubicBezTo>
                    <a:pt x="97012" y="428620"/>
                    <a:pt x="-218" y="332669"/>
                    <a:pt x="-218" y="214308"/>
                  </a:cubicBezTo>
                  <a:cubicBezTo>
                    <a:pt x="-218" y="95946"/>
                    <a:pt x="97012" y="-5"/>
                    <a:pt x="216952" y="-5"/>
                  </a:cubicBezTo>
                  <a:cubicBezTo>
                    <a:pt x="336892" y="-5"/>
                    <a:pt x="434122" y="95946"/>
                    <a:pt x="434122" y="214308"/>
                  </a:cubicBezTo>
                  <a:close/>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1" name="任意多边形: 形状 30">
              <a:extLst>
                <a:ext uri="{FF2B5EF4-FFF2-40B4-BE49-F238E27FC236}">
                  <a16:creationId xmlns:a16="http://schemas.microsoft.com/office/drawing/2014/main" id="{6D2C1AE6-9BDE-FB99-A85B-95DF7933CA95}"/>
                </a:ext>
              </a:extLst>
            </p:cNvPr>
            <p:cNvSpPr/>
            <p:nvPr/>
          </p:nvSpPr>
          <p:spPr>
            <a:xfrm>
              <a:off x="8604981" y="3160129"/>
              <a:ext cx="1097276" cy="1097277"/>
            </a:xfrm>
            <a:custGeom>
              <a:avLst/>
              <a:gdLst>
                <a:gd name="connsiteX0" fmla="*/ 19233 w 1097276"/>
                <a:gd name="connsiteY0" fmla="*/ 397302 h 1097277"/>
                <a:gd name="connsiteX1" fmla="*/ 404173 w 1097276"/>
                <a:gd name="connsiteY1" fmla="*/ 1078735 h 1097277"/>
                <a:gd name="connsiteX2" fmla="*/ 1077611 w 1097276"/>
                <a:gd name="connsiteY2" fmla="*/ 681434 h 1097277"/>
                <a:gd name="connsiteX3" fmla="*/ 692672 w 1097276"/>
                <a:gd name="connsiteY3" fmla="*/ -5 h 1097277"/>
              </a:gdLst>
              <a:ahLst/>
              <a:cxnLst>
                <a:cxn ang="0">
                  <a:pos x="connsiteX0" y="connsiteY0"/>
                </a:cxn>
                <a:cxn ang="0">
                  <a:pos x="connsiteX1" y="connsiteY1"/>
                </a:cxn>
                <a:cxn ang="0">
                  <a:pos x="connsiteX2" y="connsiteY2"/>
                </a:cxn>
                <a:cxn ang="0">
                  <a:pos x="connsiteX3" y="connsiteY3"/>
                </a:cxn>
              </a:cxnLst>
              <a:rect l="l" t="t" r="r" b="b"/>
              <a:pathLst>
                <a:path w="1097276" h="1097277">
                  <a:moveTo>
                    <a:pt x="19233" y="397302"/>
                  </a:moveTo>
                  <a:cubicBezTo>
                    <a:pt x="-60451" y="695190"/>
                    <a:pt x="111913" y="1000269"/>
                    <a:pt x="404173" y="1078735"/>
                  </a:cubicBezTo>
                  <a:cubicBezTo>
                    <a:pt x="696438" y="1157208"/>
                    <a:pt x="997939" y="979323"/>
                    <a:pt x="1077611" y="681434"/>
                  </a:cubicBezTo>
                  <a:cubicBezTo>
                    <a:pt x="1157284" y="383552"/>
                    <a:pt x="984931" y="78473"/>
                    <a:pt x="692672" y="-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30" name="任意多边形: 形状 229">
              <a:extLst>
                <a:ext uri="{FF2B5EF4-FFF2-40B4-BE49-F238E27FC236}">
                  <a16:creationId xmlns:a16="http://schemas.microsoft.com/office/drawing/2014/main" id="{F4454EAE-5BAD-8159-A8BD-020BF327769A}"/>
                </a:ext>
              </a:extLst>
            </p:cNvPr>
            <p:cNvSpPr/>
            <p:nvPr/>
          </p:nvSpPr>
          <p:spPr>
            <a:xfrm>
              <a:off x="8447250" y="4846126"/>
              <a:ext cx="1428384" cy="752882"/>
            </a:xfrm>
            <a:custGeom>
              <a:avLst/>
              <a:gdLst>
                <a:gd name="connsiteX0" fmla="*/ 1428166 w 1428384"/>
                <a:gd name="connsiteY0" fmla="*/ 752878 h 752882"/>
                <a:gd name="connsiteX1" fmla="*/ 369405 w 1428384"/>
                <a:gd name="connsiteY1" fmla="*/ 752878 h 752882"/>
                <a:gd name="connsiteX2" fmla="*/ -218 w 1428384"/>
                <a:gd name="connsiteY2" fmla="*/ 376259 h 752882"/>
                <a:gd name="connsiteX3" fmla="*/ 369045 w 1428384"/>
                <a:gd name="connsiteY3" fmla="*/ -5 h 752882"/>
                <a:gd name="connsiteX4" fmla="*/ 738663 w 1428384"/>
                <a:gd name="connsiteY4" fmla="*/ 376613 h 752882"/>
                <a:gd name="connsiteX5" fmla="*/ 393940 w 1428384"/>
                <a:gd name="connsiteY5" fmla="*/ 376613 h 752882"/>
                <a:gd name="connsiteX6" fmla="*/ 393940 w 1428384"/>
                <a:gd name="connsiteY6" fmla="*/ 376613 h 75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384" h="752882">
                  <a:moveTo>
                    <a:pt x="1428166" y="752878"/>
                  </a:moveTo>
                  <a:lnTo>
                    <a:pt x="369405" y="752878"/>
                  </a:lnTo>
                  <a:cubicBezTo>
                    <a:pt x="165363" y="752769"/>
                    <a:pt x="-127" y="584160"/>
                    <a:pt x="-218" y="376259"/>
                  </a:cubicBezTo>
                  <a:cubicBezTo>
                    <a:pt x="-315" y="168353"/>
                    <a:pt x="165003" y="-108"/>
                    <a:pt x="369045" y="-5"/>
                  </a:cubicBezTo>
                  <a:cubicBezTo>
                    <a:pt x="573082" y="104"/>
                    <a:pt x="738577" y="168708"/>
                    <a:pt x="738663" y="376613"/>
                  </a:cubicBezTo>
                  <a:lnTo>
                    <a:pt x="393940" y="376613"/>
                  </a:lnTo>
                  <a:lnTo>
                    <a:pt x="393940" y="376613"/>
                  </a:lnTo>
                </a:path>
              </a:pathLst>
            </a:custGeom>
            <a:noFill/>
            <a:ln w="152400" cap="rnd">
              <a:solidFill>
                <a:schemeClr val="accent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57" name="任意多边形: 形状 256">
              <a:extLst>
                <a:ext uri="{FF2B5EF4-FFF2-40B4-BE49-F238E27FC236}">
                  <a16:creationId xmlns:a16="http://schemas.microsoft.com/office/drawing/2014/main" id="{54B97CB2-B977-1E0A-F744-1DC600202317}"/>
                </a:ext>
              </a:extLst>
            </p:cNvPr>
            <p:cNvSpPr/>
            <p:nvPr/>
          </p:nvSpPr>
          <p:spPr>
            <a:xfrm>
              <a:off x="11350286" y="3217164"/>
              <a:ext cx="5715" cy="1011555"/>
            </a:xfrm>
            <a:custGeom>
              <a:avLst/>
              <a:gdLst>
                <a:gd name="connsiteX0" fmla="*/ -218 w 5715"/>
                <a:gd name="connsiteY0" fmla="*/ -5 h 1011555"/>
                <a:gd name="connsiteX1" fmla="*/ -218 w 5715"/>
                <a:gd name="connsiteY1" fmla="*/ 1011550 h 1011555"/>
              </a:gdLst>
              <a:ahLst/>
              <a:cxnLst>
                <a:cxn ang="0">
                  <a:pos x="connsiteX0" y="connsiteY0"/>
                </a:cxn>
                <a:cxn ang="0">
                  <a:pos x="connsiteX1" y="connsiteY1"/>
                </a:cxn>
              </a:cxnLst>
              <a:rect l="l" t="t" r="r" b="b"/>
              <a:pathLst>
                <a:path w="5715" h="1011555">
                  <a:moveTo>
                    <a:pt x="-218" y="-5"/>
                  </a:moveTo>
                  <a:cubicBezTo>
                    <a:pt x="-218" y="51190"/>
                    <a:pt x="-218" y="695693"/>
                    <a:pt x="-218" y="1011550"/>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58" name="任意多边形: 形状 257">
              <a:extLst>
                <a:ext uri="{FF2B5EF4-FFF2-40B4-BE49-F238E27FC236}">
                  <a16:creationId xmlns:a16="http://schemas.microsoft.com/office/drawing/2014/main" id="{5D58F6B7-83E3-1515-49AF-7B70AAB96202}"/>
                </a:ext>
              </a:extLst>
            </p:cNvPr>
            <p:cNvSpPr/>
            <p:nvPr/>
          </p:nvSpPr>
          <p:spPr>
            <a:xfrm>
              <a:off x="7083225" y="6310442"/>
              <a:ext cx="474345" cy="468630"/>
            </a:xfrm>
            <a:custGeom>
              <a:avLst/>
              <a:gdLst>
                <a:gd name="connsiteX0" fmla="*/ 474127 w 474345"/>
                <a:gd name="connsiteY0" fmla="*/ 234310 h 468630"/>
                <a:gd name="connsiteX1" fmla="*/ 236955 w 474345"/>
                <a:gd name="connsiteY1" fmla="*/ 468625 h 468630"/>
                <a:gd name="connsiteX2" fmla="*/ -218 w 474345"/>
                <a:gd name="connsiteY2" fmla="*/ 234310 h 468630"/>
                <a:gd name="connsiteX3" fmla="*/ 236955 w 474345"/>
                <a:gd name="connsiteY3" fmla="*/ -5 h 468630"/>
                <a:gd name="connsiteX4" fmla="*/ 474127 w 474345"/>
                <a:gd name="connsiteY4" fmla="*/ 234310 h 46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 h="468630">
                  <a:moveTo>
                    <a:pt x="474127" y="234310"/>
                  </a:moveTo>
                  <a:cubicBezTo>
                    <a:pt x="474127" y="363719"/>
                    <a:pt x="367941" y="468625"/>
                    <a:pt x="236955" y="468625"/>
                  </a:cubicBezTo>
                  <a:cubicBezTo>
                    <a:pt x="105968" y="468625"/>
                    <a:pt x="-218" y="363719"/>
                    <a:pt x="-218" y="234310"/>
                  </a:cubicBezTo>
                  <a:cubicBezTo>
                    <a:pt x="-218" y="104901"/>
                    <a:pt x="105968" y="-5"/>
                    <a:pt x="236955" y="-5"/>
                  </a:cubicBezTo>
                  <a:cubicBezTo>
                    <a:pt x="367941" y="-5"/>
                    <a:pt x="474127" y="104901"/>
                    <a:pt x="474127" y="234310"/>
                  </a:cubicBezTo>
                  <a:close/>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0" name="任意多边形: 形状 259">
              <a:extLst>
                <a:ext uri="{FF2B5EF4-FFF2-40B4-BE49-F238E27FC236}">
                  <a16:creationId xmlns:a16="http://schemas.microsoft.com/office/drawing/2014/main" id="{F2895652-AC59-72E5-085A-4DEF7CB4A153}"/>
                </a:ext>
              </a:extLst>
            </p:cNvPr>
            <p:cNvSpPr/>
            <p:nvPr/>
          </p:nvSpPr>
          <p:spPr>
            <a:xfrm>
              <a:off x="6786045" y="6013262"/>
              <a:ext cx="1034415" cy="1051560"/>
            </a:xfrm>
            <a:custGeom>
              <a:avLst/>
              <a:gdLst>
                <a:gd name="connsiteX0" fmla="*/ 1034197 w 1034415"/>
                <a:gd name="connsiteY0" fmla="*/ 525775 h 1051560"/>
                <a:gd name="connsiteX1" fmla="*/ 516990 w 1034415"/>
                <a:gd name="connsiteY1" fmla="*/ -5 h 1051560"/>
                <a:gd name="connsiteX2" fmla="*/ -218 w 1034415"/>
                <a:gd name="connsiteY2" fmla="*/ 525775 h 1051560"/>
                <a:gd name="connsiteX3" fmla="*/ 516990 w 1034415"/>
                <a:gd name="connsiteY3" fmla="*/ 1051555 h 1051560"/>
              </a:gdLst>
              <a:ahLst/>
              <a:cxnLst>
                <a:cxn ang="0">
                  <a:pos x="connsiteX0" y="connsiteY0"/>
                </a:cxn>
                <a:cxn ang="0">
                  <a:pos x="connsiteX1" y="connsiteY1"/>
                </a:cxn>
                <a:cxn ang="0">
                  <a:pos x="connsiteX2" y="connsiteY2"/>
                </a:cxn>
                <a:cxn ang="0">
                  <a:pos x="connsiteX3" y="connsiteY3"/>
                </a:cxn>
              </a:cxnLst>
              <a:rect l="l" t="t" r="r" b="b"/>
              <a:pathLst>
                <a:path w="1034415" h="1051560">
                  <a:moveTo>
                    <a:pt x="1034197" y="525775"/>
                  </a:moveTo>
                  <a:cubicBezTo>
                    <a:pt x="1034197" y="235396"/>
                    <a:pt x="802637" y="-5"/>
                    <a:pt x="516990" y="-5"/>
                  </a:cubicBezTo>
                  <a:cubicBezTo>
                    <a:pt x="231342" y="-5"/>
                    <a:pt x="-218" y="235396"/>
                    <a:pt x="-218" y="525775"/>
                  </a:cubicBezTo>
                  <a:cubicBezTo>
                    <a:pt x="-218" y="816155"/>
                    <a:pt x="231342" y="1051555"/>
                    <a:pt x="516990" y="105155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1" name="任意多边形: 形状 260">
              <a:extLst>
                <a:ext uri="{FF2B5EF4-FFF2-40B4-BE49-F238E27FC236}">
                  <a16:creationId xmlns:a16="http://schemas.microsoft.com/office/drawing/2014/main" id="{03913F72-743E-B28F-36DD-E66F13B21E93}"/>
                </a:ext>
              </a:extLst>
            </p:cNvPr>
            <p:cNvSpPr/>
            <p:nvPr/>
          </p:nvSpPr>
          <p:spPr>
            <a:xfrm rot="10800000">
              <a:off x="9256747" y="5738889"/>
              <a:ext cx="342900" cy="310948"/>
            </a:xfrm>
            <a:custGeom>
              <a:avLst/>
              <a:gdLst>
                <a:gd name="connsiteX0" fmla="*/ 165631 w 342900"/>
                <a:gd name="connsiteY0" fmla="*/ 325750 h 325755"/>
                <a:gd name="connsiteX1" fmla="*/ -218 w 342900"/>
                <a:gd name="connsiteY1" fmla="*/ 162873 h 325755"/>
                <a:gd name="connsiteX2" fmla="*/ 165631 w 342900"/>
                <a:gd name="connsiteY2" fmla="*/ -5 h 325755"/>
                <a:gd name="connsiteX3" fmla="*/ 342682 w 342900"/>
                <a:gd name="connsiteY3" fmla="*/ -5 h 325755"/>
              </a:gdLst>
              <a:ahLst/>
              <a:cxnLst>
                <a:cxn ang="0">
                  <a:pos x="connsiteX0" y="connsiteY0"/>
                </a:cxn>
                <a:cxn ang="0">
                  <a:pos x="connsiteX1" y="connsiteY1"/>
                </a:cxn>
                <a:cxn ang="0">
                  <a:pos x="connsiteX2" y="connsiteY2"/>
                </a:cxn>
                <a:cxn ang="0">
                  <a:pos x="connsiteX3" y="connsiteY3"/>
                </a:cxn>
              </a:cxnLst>
              <a:rect l="l" t="t" r="r" b="b"/>
              <a:pathLst>
                <a:path w="342900" h="325755">
                  <a:moveTo>
                    <a:pt x="165631" y="325750"/>
                  </a:moveTo>
                  <a:cubicBezTo>
                    <a:pt x="74031" y="325750"/>
                    <a:pt x="-218" y="252827"/>
                    <a:pt x="-218" y="162873"/>
                  </a:cubicBezTo>
                  <a:cubicBezTo>
                    <a:pt x="-218" y="72918"/>
                    <a:pt x="74031" y="-5"/>
                    <a:pt x="165631" y="-5"/>
                  </a:cubicBezTo>
                  <a:lnTo>
                    <a:pt x="342682"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62" name="任意多边形: 形状 261">
              <a:extLst>
                <a:ext uri="{FF2B5EF4-FFF2-40B4-BE49-F238E27FC236}">
                  <a16:creationId xmlns:a16="http://schemas.microsoft.com/office/drawing/2014/main" id="{596F08BC-7338-4B0E-DFE4-72F6FD9DD7CB}"/>
                </a:ext>
              </a:extLst>
            </p:cNvPr>
            <p:cNvSpPr/>
            <p:nvPr/>
          </p:nvSpPr>
          <p:spPr>
            <a:xfrm rot="10800000">
              <a:off x="8148902" y="5948194"/>
              <a:ext cx="960120" cy="480060"/>
            </a:xfrm>
            <a:custGeom>
              <a:avLst/>
              <a:gdLst>
                <a:gd name="connsiteX0" fmla="*/ 479842 w 960120"/>
                <a:gd name="connsiteY0" fmla="*/ 502915 h 502920"/>
                <a:gd name="connsiteX1" fmla="*/ 696469 w 960120"/>
                <a:gd name="connsiteY1" fmla="*/ 502915 h 502920"/>
                <a:gd name="connsiteX2" fmla="*/ 959902 w 960120"/>
                <a:gd name="connsiteY2" fmla="*/ 251455 h 502920"/>
                <a:gd name="connsiteX3" fmla="*/ 696469 w 960120"/>
                <a:gd name="connsiteY3" fmla="*/ -5 h 502920"/>
                <a:gd name="connsiteX4" fmla="*/ 263215 w 960120"/>
                <a:gd name="connsiteY4" fmla="*/ -5 h 502920"/>
                <a:gd name="connsiteX5" fmla="*/ -218 w 960120"/>
                <a:gd name="connsiteY5" fmla="*/ 251455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9" h="502920">
                  <a:moveTo>
                    <a:pt x="479842" y="502915"/>
                  </a:moveTo>
                  <a:lnTo>
                    <a:pt x="696469" y="502915"/>
                  </a:lnTo>
                  <a:cubicBezTo>
                    <a:pt x="841961" y="502915"/>
                    <a:pt x="959902" y="390330"/>
                    <a:pt x="959902" y="251455"/>
                  </a:cubicBezTo>
                  <a:cubicBezTo>
                    <a:pt x="959902" y="112569"/>
                    <a:pt x="841961" y="-5"/>
                    <a:pt x="696469" y="-5"/>
                  </a:cubicBezTo>
                  <a:lnTo>
                    <a:pt x="263215" y="-5"/>
                  </a:lnTo>
                  <a:cubicBezTo>
                    <a:pt x="117722" y="-5"/>
                    <a:pt x="-218" y="112569"/>
                    <a:pt x="-218" y="25145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79" name="任意多边形: 形状 278">
              <a:extLst>
                <a:ext uri="{FF2B5EF4-FFF2-40B4-BE49-F238E27FC236}">
                  <a16:creationId xmlns:a16="http://schemas.microsoft.com/office/drawing/2014/main" id="{BD97A0C4-F478-DCEE-3297-2B0D67C90E20}"/>
                </a:ext>
              </a:extLst>
            </p:cNvPr>
            <p:cNvSpPr/>
            <p:nvPr/>
          </p:nvSpPr>
          <p:spPr>
            <a:xfrm rot="10800000">
              <a:off x="8183192" y="6307200"/>
              <a:ext cx="1320165" cy="458239"/>
            </a:xfrm>
            <a:custGeom>
              <a:avLst/>
              <a:gdLst>
                <a:gd name="connsiteX0" fmla="*/ -218 w 1320165"/>
                <a:gd name="connsiteY0" fmla="*/ 480055 h 480060"/>
                <a:gd name="connsiteX1" fmla="*/ 477762 w 1320165"/>
                <a:gd name="connsiteY1" fmla="*/ -5 h 480060"/>
                <a:gd name="connsiteX2" fmla="*/ 1319947 w 1320165"/>
                <a:gd name="connsiteY2" fmla="*/ -5 h 480060"/>
              </a:gdLst>
              <a:ahLst/>
              <a:cxnLst>
                <a:cxn ang="0">
                  <a:pos x="connsiteX0" y="connsiteY0"/>
                </a:cxn>
                <a:cxn ang="0">
                  <a:pos x="connsiteX1" y="connsiteY1"/>
                </a:cxn>
                <a:cxn ang="0">
                  <a:pos x="connsiteX2" y="connsiteY2"/>
                </a:cxn>
              </a:cxnLst>
              <a:rect l="l" t="t" r="r" b="b"/>
              <a:pathLst>
                <a:path w="1320165" h="480059">
                  <a:moveTo>
                    <a:pt x="-218" y="480055"/>
                  </a:moveTo>
                  <a:cubicBezTo>
                    <a:pt x="-218" y="214948"/>
                    <a:pt x="213780" y="-5"/>
                    <a:pt x="477762" y="-5"/>
                  </a:cubicBezTo>
                  <a:lnTo>
                    <a:pt x="1319947" y="-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0" name="任意多边形: 形状 279">
              <a:extLst>
                <a:ext uri="{FF2B5EF4-FFF2-40B4-BE49-F238E27FC236}">
                  <a16:creationId xmlns:a16="http://schemas.microsoft.com/office/drawing/2014/main" id="{261D3702-221B-1780-7ED6-BBEDD7AE5E23}"/>
                </a:ext>
              </a:extLst>
            </p:cNvPr>
            <p:cNvSpPr/>
            <p:nvPr/>
          </p:nvSpPr>
          <p:spPr>
            <a:xfrm>
              <a:off x="6831166" y="5279195"/>
              <a:ext cx="5715" cy="480060"/>
            </a:xfrm>
            <a:custGeom>
              <a:avLst/>
              <a:gdLst>
                <a:gd name="connsiteX0" fmla="*/ -218 w 5715"/>
                <a:gd name="connsiteY0" fmla="*/ -5 h 480060"/>
                <a:gd name="connsiteX1" fmla="*/ -218 w 5715"/>
                <a:gd name="connsiteY1" fmla="*/ 480055 h 480060"/>
              </a:gdLst>
              <a:ahLst/>
              <a:cxnLst>
                <a:cxn ang="0">
                  <a:pos x="connsiteX0" y="connsiteY0"/>
                </a:cxn>
                <a:cxn ang="0">
                  <a:pos x="connsiteX1" y="connsiteY1"/>
                </a:cxn>
              </a:cxnLst>
              <a:rect l="l" t="t" r="r" b="b"/>
              <a:pathLst>
                <a:path w="5715" h="480059">
                  <a:moveTo>
                    <a:pt x="-218" y="-5"/>
                  </a:moveTo>
                  <a:cubicBezTo>
                    <a:pt x="-218" y="24272"/>
                    <a:pt x="-218" y="330128"/>
                    <a:pt x="-218" y="48005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2" name="任意多边形: 形状 281">
              <a:extLst>
                <a:ext uri="{FF2B5EF4-FFF2-40B4-BE49-F238E27FC236}">
                  <a16:creationId xmlns:a16="http://schemas.microsoft.com/office/drawing/2014/main" id="{0FAC7587-2881-54F3-2126-99245A42B2D6}"/>
                </a:ext>
              </a:extLst>
            </p:cNvPr>
            <p:cNvSpPr/>
            <p:nvPr/>
          </p:nvSpPr>
          <p:spPr>
            <a:xfrm>
              <a:off x="11035961" y="3788664"/>
              <a:ext cx="5715" cy="417195"/>
            </a:xfrm>
            <a:custGeom>
              <a:avLst/>
              <a:gdLst>
                <a:gd name="connsiteX0" fmla="*/ -218 w 5715"/>
                <a:gd name="connsiteY0" fmla="*/ -5 h 417195"/>
                <a:gd name="connsiteX1" fmla="*/ -218 w 5715"/>
                <a:gd name="connsiteY1" fmla="*/ 417190 h 417195"/>
              </a:gdLst>
              <a:ahLst/>
              <a:cxnLst>
                <a:cxn ang="0">
                  <a:pos x="connsiteX0" y="connsiteY0"/>
                </a:cxn>
                <a:cxn ang="0">
                  <a:pos x="connsiteX1" y="connsiteY1"/>
                </a:cxn>
              </a:cxnLst>
              <a:rect l="l" t="t" r="r" b="b"/>
              <a:pathLst>
                <a:path w="5715" h="417195">
                  <a:moveTo>
                    <a:pt x="-218" y="-5"/>
                  </a:moveTo>
                  <a:cubicBezTo>
                    <a:pt x="-218" y="21112"/>
                    <a:pt x="-218" y="286922"/>
                    <a:pt x="-218" y="417190"/>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3" name="任意多边形: 形状 282">
              <a:extLst>
                <a:ext uri="{FF2B5EF4-FFF2-40B4-BE49-F238E27FC236}">
                  <a16:creationId xmlns:a16="http://schemas.microsoft.com/office/drawing/2014/main" id="{55F35B32-29AD-9BA1-97D4-D0F6C854D2EA}"/>
                </a:ext>
              </a:extLst>
            </p:cNvPr>
            <p:cNvSpPr/>
            <p:nvPr/>
          </p:nvSpPr>
          <p:spPr>
            <a:xfrm>
              <a:off x="11137847" y="2487107"/>
              <a:ext cx="988695" cy="474345"/>
            </a:xfrm>
            <a:custGeom>
              <a:avLst/>
              <a:gdLst>
                <a:gd name="connsiteX0" fmla="*/ 468898 w 988695"/>
                <a:gd name="connsiteY0" fmla="*/ 237168 h 474345"/>
                <a:gd name="connsiteX1" fmla="*/ 234337 w 988695"/>
                <a:gd name="connsiteY1" fmla="*/ 474340 h 474345"/>
                <a:gd name="connsiteX2" fmla="*/ -218 w 988695"/>
                <a:gd name="connsiteY2" fmla="*/ 237168 h 474345"/>
                <a:gd name="connsiteX3" fmla="*/ 234337 w 988695"/>
                <a:gd name="connsiteY3" fmla="*/ -5 h 474345"/>
                <a:gd name="connsiteX4" fmla="*/ 988477 w 988695"/>
                <a:gd name="connsiteY4" fmla="*/ -5 h 474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94" h="474345">
                  <a:moveTo>
                    <a:pt x="468898" y="237168"/>
                  </a:moveTo>
                  <a:cubicBezTo>
                    <a:pt x="468898" y="368155"/>
                    <a:pt x="363902" y="474340"/>
                    <a:pt x="234337" y="474340"/>
                  </a:cubicBezTo>
                  <a:cubicBezTo>
                    <a:pt x="104778" y="474340"/>
                    <a:pt x="-218" y="368155"/>
                    <a:pt x="-218" y="237168"/>
                  </a:cubicBezTo>
                  <a:cubicBezTo>
                    <a:pt x="-218" y="106180"/>
                    <a:pt x="104778" y="-5"/>
                    <a:pt x="234337" y="-5"/>
                  </a:cubicBezTo>
                  <a:lnTo>
                    <a:pt x="988477" y="-5"/>
                  </a:ln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4" name="任意多边形: 形状 283">
              <a:extLst>
                <a:ext uri="{FF2B5EF4-FFF2-40B4-BE49-F238E27FC236}">
                  <a16:creationId xmlns:a16="http://schemas.microsoft.com/office/drawing/2014/main" id="{E3653699-FCBD-E4CF-E2C5-E32289D0F469}"/>
                </a:ext>
              </a:extLst>
            </p:cNvPr>
            <p:cNvSpPr/>
            <p:nvPr/>
          </p:nvSpPr>
          <p:spPr>
            <a:xfrm>
              <a:off x="10657787" y="1116931"/>
              <a:ext cx="342900" cy="1011555"/>
            </a:xfrm>
            <a:custGeom>
              <a:avLst/>
              <a:gdLst>
                <a:gd name="connsiteX0" fmla="*/ -218 w 342900"/>
                <a:gd name="connsiteY0" fmla="*/ 505773 h 1011555"/>
                <a:gd name="connsiteX1" fmla="*/ -218 w 342900"/>
                <a:gd name="connsiteY1" fmla="*/ 172319 h 1011555"/>
                <a:gd name="connsiteX2" fmla="*/ 171232 w 342900"/>
                <a:gd name="connsiteY2" fmla="*/ -5 h 1011555"/>
                <a:gd name="connsiteX3" fmla="*/ 342682 w 342900"/>
                <a:gd name="connsiteY3" fmla="*/ 172319 h 1011555"/>
                <a:gd name="connsiteX4" fmla="*/ 342682 w 342900"/>
                <a:gd name="connsiteY4" fmla="*/ 839226 h 1011555"/>
                <a:gd name="connsiteX5" fmla="*/ 171232 w 342900"/>
                <a:gd name="connsiteY5" fmla="*/ 1011550 h 1011555"/>
                <a:gd name="connsiteX6" fmla="*/ -218 w 342900"/>
                <a:gd name="connsiteY6" fmla="*/ 839226 h 1011555"/>
                <a:gd name="connsiteX7" fmla="*/ -218 w 342900"/>
                <a:gd name="connsiteY7" fmla="*/ 758661 h 10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1011555">
                  <a:moveTo>
                    <a:pt x="-218" y="505773"/>
                  </a:moveTo>
                  <a:lnTo>
                    <a:pt x="-218" y="172319"/>
                  </a:lnTo>
                  <a:cubicBezTo>
                    <a:pt x="-218" y="77148"/>
                    <a:pt x="76535" y="-5"/>
                    <a:pt x="171232" y="-5"/>
                  </a:cubicBezTo>
                  <a:cubicBezTo>
                    <a:pt x="265929" y="-5"/>
                    <a:pt x="342682" y="77148"/>
                    <a:pt x="342682" y="172319"/>
                  </a:cubicBezTo>
                  <a:lnTo>
                    <a:pt x="342682" y="839226"/>
                  </a:lnTo>
                  <a:cubicBezTo>
                    <a:pt x="342682" y="934398"/>
                    <a:pt x="265929" y="1011550"/>
                    <a:pt x="171232" y="1011550"/>
                  </a:cubicBezTo>
                  <a:cubicBezTo>
                    <a:pt x="76535" y="1011550"/>
                    <a:pt x="-218" y="934398"/>
                    <a:pt x="-218" y="839226"/>
                  </a:cubicBezTo>
                  <a:lnTo>
                    <a:pt x="-218" y="758661"/>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5" name="任意多边形: 形状 284">
              <a:extLst>
                <a:ext uri="{FF2B5EF4-FFF2-40B4-BE49-F238E27FC236}">
                  <a16:creationId xmlns:a16="http://schemas.microsoft.com/office/drawing/2014/main" id="{579E69F9-4CE2-B1A7-C6C4-96174A1380DC}"/>
                </a:ext>
              </a:extLst>
            </p:cNvPr>
            <p:cNvSpPr/>
            <p:nvPr/>
          </p:nvSpPr>
          <p:spPr>
            <a:xfrm>
              <a:off x="10360607" y="1116931"/>
              <a:ext cx="942975" cy="1337310"/>
            </a:xfrm>
            <a:custGeom>
              <a:avLst/>
              <a:gdLst>
                <a:gd name="connsiteX0" fmla="*/ -218 w 942975"/>
                <a:gd name="connsiteY0" fmla="*/ -5 h 1337310"/>
                <a:gd name="connsiteX1" fmla="*/ -218 w 942975"/>
                <a:gd name="connsiteY1" fmla="*/ 867698 h 1337310"/>
                <a:gd name="connsiteX2" fmla="*/ 471270 w 942975"/>
                <a:gd name="connsiteY2" fmla="*/ 1337305 h 1337310"/>
                <a:gd name="connsiteX3" fmla="*/ 942757 w 942975"/>
                <a:gd name="connsiteY3" fmla="*/ 867698 h 1337310"/>
                <a:gd name="connsiteX4" fmla="*/ 942757 w 942975"/>
                <a:gd name="connsiteY4" fmla="*/ 662689 h 133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5" h="1337310">
                  <a:moveTo>
                    <a:pt x="-218" y="-5"/>
                  </a:moveTo>
                  <a:lnTo>
                    <a:pt x="-218" y="867698"/>
                  </a:lnTo>
                  <a:cubicBezTo>
                    <a:pt x="-218" y="1127056"/>
                    <a:pt x="210894" y="1337305"/>
                    <a:pt x="471270" y="1337305"/>
                  </a:cubicBezTo>
                  <a:cubicBezTo>
                    <a:pt x="731645" y="1337305"/>
                    <a:pt x="942757" y="1127056"/>
                    <a:pt x="942757" y="867698"/>
                  </a:cubicBezTo>
                  <a:lnTo>
                    <a:pt x="942757" y="662689"/>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6" name="任意多边形: 形状 285">
              <a:extLst>
                <a:ext uri="{FF2B5EF4-FFF2-40B4-BE49-F238E27FC236}">
                  <a16:creationId xmlns:a16="http://schemas.microsoft.com/office/drawing/2014/main" id="{7887DB6B-86BA-B9E7-432B-69B2EBD2011F}"/>
                </a:ext>
              </a:extLst>
            </p:cNvPr>
            <p:cNvSpPr/>
            <p:nvPr/>
          </p:nvSpPr>
          <p:spPr>
            <a:xfrm>
              <a:off x="11620500" y="1375530"/>
              <a:ext cx="571500" cy="325755"/>
            </a:xfrm>
            <a:custGeom>
              <a:avLst/>
              <a:gdLst>
                <a:gd name="connsiteX0" fmla="*/ 571282 w 571500"/>
                <a:gd name="connsiteY0" fmla="*/ -5 h 325755"/>
                <a:gd name="connsiteX1" fmla="*/ 323794 w 571500"/>
                <a:gd name="connsiteY1" fmla="*/ -5 h 325755"/>
                <a:gd name="connsiteX2" fmla="*/ -218 w 571500"/>
                <a:gd name="connsiteY2" fmla="*/ 325750 h 325755"/>
              </a:gdLst>
              <a:ahLst/>
              <a:cxnLst>
                <a:cxn ang="0">
                  <a:pos x="connsiteX0" y="connsiteY0"/>
                </a:cxn>
                <a:cxn ang="0">
                  <a:pos x="connsiteX1" y="connsiteY1"/>
                </a:cxn>
                <a:cxn ang="0">
                  <a:pos x="connsiteX2" y="connsiteY2"/>
                </a:cxn>
              </a:cxnLst>
              <a:rect l="l" t="t" r="r" b="b"/>
              <a:pathLst>
                <a:path w="571500" h="325755">
                  <a:moveTo>
                    <a:pt x="571282" y="-5"/>
                  </a:moveTo>
                  <a:lnTo>
                    <a:pt x="323794" y="-5"/>
                  </a:lnTo>
                  <a:cubicBezTo>
                    <a:pt x="144846" y="-5"/>
                    <a:pt x="-218" y="145842"/>
                    <a:pt x="-218" y="325750"/>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287" name="任意多边形: 形状 286">
              <a:extLst>
                <a:ext uri="{FF2B5EF4-FFF2-40B4-BE49-F238E27FC236}">
                  <a16:creationId xmlns:a16="http://schemas.microsoft.com/office/drawing/2014/main" id="{6445C622-6100-8692-1900-0AC4E8C58B9D}"/>
                </a:ext>
              </a:extLst>
            </p:cNvPr>
            <p:cNvSpPr/>
            <p:nvPr/>
          </p:nvSpPr>
          <p:spPr>
            <a:xfrm>
              <a:off x="9596224" y="2268798"/>
              <a:ext cx="5715" cy="777240"/>
            </a:xfrm>
            <a:custGeom>
              <a:avLst/>
              <a:gdLst>
                <a:gd name="connsiteX0" fmla="*/ -218 w 5715"/>
                <a:gd name="connsiteY0" fmla="*/ -5 h 777240"/>
                <a:gd name="connsiteX1" fmla="*/ -218 w 5715"/>
                <a:gd name="connsiteY1" fmla="*/ 777235 h 777240"/>
              </a:gdLst>
              <a:ahLst/>
              <a:cxnLst>
                <a:cxn ang="0">
                  <a:pos x="connsiteX0" y="connsiteY0"/>
                </a:cxn>
                <a:cxn ang="0">
                  <a:pos x="connsiteX1" y="connsiteY1"/>
                </a:cxn>
              </a:cxnLst>
              <a:rect l="l" t="t" r="r" b="b"/>
              <a:pathLst>
                <a:path w="5715" h="777240">
                  <a:moveTo>
                    <a:pt x="-218" y="-5"/>
                  </a:moveTo>
                  <a:cubicBezTo>
                    <a:pt x="-218" y="34685"/>
                    <a:pt x="-218" y="563225"/>
                    <a:pt x="-218" y="77723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0" name="任意多边形: 形状 319">
              <a:extLst>
                <a:ext uri="{FF2B5EF4-FFF2-40B4-BE49-F238E27FC236}">
                  <a16:creationId xmlns:a16="http://schemas.microsoft.com/office/drawing/2014/main" id="{C7EE6320-98D0-E869-7363-44C6204B0C2E}"/>
                </a:ext>
              </a:extLst>
            </p:cNvPr>
            <p:cNvSpPr/>
            <p:nvPr/>
          </p:nvSpPr>
          <p:spPr>
            <a:xfrm>
              <a:off x="9900721" y="3683051"/>
              <a:ext cx="771525" cy="445770"/>
            </a:xfrm>
            <a:custGeom>
              <a:avLst/>
              <a:gdLst>
                <a:gd name="connsiteX0" fmla="*/ 771307 w 771525"/>
                <a:gd name="connsiteY0" fmla="*/ 178011 h 445770"/>
                <a:gd name="connsiteX1" fmla="*/ 771307 w 771525"/>
                <a:gd name="connsiteY1" fmla="*/ 253352 h 445770"/>
                <a:gd name="connsiteX2" fmla="*/ 577683 w 771525"/>
                <a:gd name="connsiteY2" fmla="*/ 445765 h 445770"/>
                <a:gd name="connsiteX3" fmla="*/ 384059 w 771525"/>
                <a:gd name="connsiteY3" fmla="*/ 253352 h 445770"/>
                <a:gd name="connsiteX4" fmla="*/ 384059 w 771525"/>
                <a:gd name="connsiteY4" fmla="*/ 190945 h 445770"/>
                <a:gd name="connsiteX5" fmla="*/ 191920 w 771525"/>
                <a:gd name="connsiteY5" fmla="*/ -5 h 445770"/>
                <a:gd name="connsiteX6" fmla="*/ -218 w 771525"/>
                <a:gd name="connsiteY6" fmla="*/ 190945 h 445770"/>
                <a:gd name="connsiteX7" fmla="*/ -218 w 771525"/>
                <a:gd name="connsiteY7" fmla="*/ 267749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525" h="445770">
                  <a:moveTo>
                    <a:pt x="771307" y="178011"/>
                  </a:moveTo>
                  <a:lnTo>
                    <a:pt x="771307" y="253352"/>
                  </a:lnTo>
                  <a:cubicBezTo>
                    <a:pt x="771307" y="359623"/>
                    <a:pt x="684610" y="445765"/>
                    <a:pt x="577683" y="445765"/>
                  </a:cubicBezTo>
                  <a:cubicBezTo>
                    <a:pt x="470755" y="445765"/>
                    <a:pt x="384059" y="359623"/>
                    <a:pt x="384059" y="253352"/>
                  </a:cubicBezTo>
                  <a:lnTo>
                    <a:pt x="384059" y="190945"/>
                  </a:lnTo>
                  <a:cubicBezTo>
                    <a:pt x="384059" y="85486"/>
                    <a:pt x="298048" y="-5"/>
                    <a:pt x="191920" y="-5"/>
                  </a:cubicBezTo>
                  <a:cubicBezTo>
                    <a:pt x="85793" y="-5"/>
                    <a:pt x="-218" y="85486"/>
                    <a:pt x="-218" y="190945"/>
                  </a:cubicBezTo>
                  <a:lnTo>
                    <a:pt x="-218" y="267749"/>
                  </a:ln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1" name="任意多边形: 形状 320">
              <a:extLst>
                <a:ext uri="{FF2B5EF4-FFF2-40B4-BE49-F238E27FC236}">
                  <a16:creationId xmlns:a16="http://schemas.microsoft.com/office/drawing/2014/main" id="{16A7FCEC-D233-1FEE-DD02-660F11D9193E}"/>
                </a:ext>
              </a:extLst>
            </p:cNvPr>
            <p:cNvSpPr/>
            <p:nvPr/>
          </p:nvSpPr>
          <p:spPr>
            <a:xfrm>
              <a:off x="7229631" y="2675702"/>
              <a:ext cx="5715" cy="811530"/>
            </a:xfrm>
            <a:custGeom>
              <a:avLst/>
              <a:gdLst>
                <a:gd name="connsiteX0" fmla="*/ -218 w 5715"/>
                <a:gd name="connsiteY0" fmla="*/ 811525 h 811530"/>
                <a:gd name="connsiteX1" fmla="*/ -218 w 5715"/>
                <a:gd name="connsiteY1" fmla="*/ -5 h 811530"/>
              </a:gdLst>
              <a:ahLst/>
              <a:cxnLst>
                <a:cxn ang="0">
                  <a:pos x="connsiteX0" y="connsiteY0"/>
                </a:cxn>
                <a:cxn ang="0">
                  <a:pos x="connsiteX1" y="connsiteY1"/>
                </a:cxn>
              </a:cxnLst>
              <a:rect l="l" t="t" r="r" b="b"/>
              <a:pathLst>
                <a:path w="5715" h="811530">
                  <a:moveTo>
                    <a:pt x="-218" y="811525"/>
                  </a:moveTo>
                  <a:cubicBezTo>
                    <a:pt x="-218" y="766542"/>
                    <a:pt x="-218" y="277527"/>
                    <a:pt x="-218" y="-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2" name="任意多边形: 形状 321">
              <a:extLst>
                <a:ext uri="{FF2B5EF4-FFF2-40B4-BE49-F238E27FC236}">
                  <a16:creationId xmlns:a16="http://schemas.microsoft.com/office/drawing/2014/main" id="{E0B5F0AF-D602-D14F-F1BB-B556FE1F796A}"/>
                </a:ext>
              </a:extLst>
            </p:cNvPr>
            <p:cNvSpPr/>
            <p:nvPr/>
          </p:nvSpPr>
          <p:spPr>
            <a:xfrm rot="10800000">
              <a:off x="7641435" y="3699879"/>
              <a:ext cx="428625" cy="554355"/>
            </a:xfrm>
            <a:custGeom>
              <a:avLst/>
              <a:gdLst>
                <a:gd name="connsiteX0" fmla="*/ 214095 w 428625"/>
                <a:gd name="connsiteY0" fmla="*/ 126188 h 554355"/>
                <a:gd name="connsiteX1" fmla="*/ -218 w 428625"/>
                <a:gd name="connsiteY1" fmla="*/ 340272 h 554355"/>
                <a:gd name="connsiteX2" fmla="*/ 214095 w 428625"/>
                <a:gd name="connsiteY2" fmla="*/ 554350 h 554355"/>
                <a:gd name="connsiteX3" fmla="*/ 428407 w 428625"/>
                <a:gd name="connsiteY3" fmla="*/ 340272 h 554355"/>
                <a:gd name="connsiteX4" fmla="*/ 428407 w 428625"/>
                <a:gd name="connsiteY4" fmla="*/ -5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554355">
                  <a:moveTo>
                    <a:pt x="214095" y="126188"/>
                  </a:moveTo>
                  <a:cubicBezTo>
                    <a:pt x="95731" y="126188"/>
                    <a:pt x="-218" y="222051"/>
                    <a:pt x="-218" y="340272"/>
                  </a:cubicBezTo>
                  <a:cubicBezTo>
                    <a:pt x="-218" y="458487"/>
                    <a:pt x="95731" y="554350"/>
                    <a:pt x="214095" y="554350"/>
                  </a:cubicBezTo>
                  <a:cubicBezTo>
                    <a:pt x="332458" y="554350"/>
                    <a:pt x="428407" y="458487"/>
                    <a:pt x="428407" y="340272"/>
                  </a:cubicBezTo>
                  <a:lnTo>
                    <a:pt x="428407" y="-5"/>
                  </a:ln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3" name="任意多边形: 形状 322">
              <a:extLst>
                <a:ext uri="{FF2B5EF4-FFF2-40B4-BE49-F238E27FC236}">
                  <a16:creationId xmlns:a16="http://schemas.microsoft.com/office/drawing/2014/main" id="{8062C42C-57E0-2964-96FF-287AE12F03AB}"/>
                </a:ext>
              </a:extLst>
            </p:cNvPr>
            <p:cNvSpPr/>
            <p:nvPr/>
          </p:nvSpPr>
          <p:spPr>
            <a:xfrm rot="10800000">
              <a:off x="7252815" y="4568559"/>
              <a:ext cx="360045" cy="737235"/>
            </a:xfrm>
            <a:custGeom>
              <a:avLst/>
              <a:gdLst>
                <a:gd name="connsiteX0" fmla="*/ -218 w 360045"/>
                <a:gd name="connsiteY0" fmla="*/ 737230 h 737235"/>
                <a:gd name="connsiteX1" fmla="*/ -218 w 360045"/>
                <a:gd name="connsiteY1" fmla="*/ 399668 h 737235"/>
                <a:gd name="connsiteX2" fmla="*/ 359827 w 360045"/>
                <a:gd name="connsiteY2" fmla="*/ -5 h 737235"/>
              </a:gdLst>
              <a:ahLst/>
              <a:cxnLst>
                <a:cxn ang="0">
                  <a:pos x="connsiteX0" y="connsiteY0"/>
                </a:cxn>
                <a:cxn ang="0">
                  <a:pos x="connsiteX1" y="connsiteY1"/>
                </a:cxn>
                <a:cxn ang="0">
                  <a:pos x="connsiteX2" y="connsiteY2"/>
                </a:cxn>
              </a:cxnLst>
              <a:rect l="l" t="t" r="r" b="b"/>
              <a:pathLst>
                <a:path w="360045" h="737235">
                  <a:moveTo>
                    <a:pt x="-218" y="737230"/>
                  </a:moveTo>
                  <a:lnTo>
                    <a:pt x="-218" y="399668"/>
                  </a:lnTo>
                  <a:cubicBezTo>
                    <a:pt x="-218" y="205306"/>
                    <a:pt x="153458" y="42492"/>
                    <a:pt x="359827" y="-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4" name="任意多边形: 形状 323">
              <a:extLst>
                <a:ext uri="{FF2B5EF4-FFF2-40B4-BE49-F238E27FC236}">
                  <a16:creationId xmlns:a16="http://schemas.microsoft.com/office/drawing/2014/main" id="{54BF2EDA-97C5-6774-CA75-6F0D1BF28B00}"/>
                </a:ext>
              </a:extLst>
            </p:cNvPr>
            <p:cNvSpPr/>
            <p:nvPr/>
          </p:nvSpPr>
          <p:spPr>
            <a:xfrm rot="10800000">
              <a:off x="6755610" y="3762744"/>
              <a:ext cx="548640" cy="1188720"/>
            </a:xfrm>
            <a:custGeom>
              <a:avLst/>
              <a:gdLst>
                <a:gd name="connsiteX0" fmla="*/ -218 w 548640"/>
                <a:gd name="connsiteY0" fmla="*/ 273624 h 1188720"/>
                <a:gd name="connsiteX1" fmla="*/ 274102 w 548640"/>
                <a:gd name="connsiteY1" fmla="*/ -5 h 1188720"/>
                <a:gd name="connsiteX2" fmla="*/ 548422 w 548640"/>
                <a:gd name="connsiteY2" fmla="*/ 273624 h 1188720"/>
                <a:gd name="connsiteX3" fmla="*/ 548422 w 548640"/>
                <a:gd name="connsiteY3" fmla="*/ 915086 h 1188720"/>
                <a:gd name="connsiteX4" fmla="*/ 274102 w 548640"/>
                <a:gd name="connsiteY4" fmla="*/ 1188715 h 1188720"/>
                <a:gd name="connsiteX5" fmla="*/ -218 w 548640"/>
                <a:gd name="connsiteY5" fmla="*/ 915086 h 1188720"/>
                <a:gd name="connsiteX6" fmla="*/ -218 w 548640"/>
                <a:gd name="connsiteY6" fmla="*/ 273624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640" h="1188720">
                  <a:moveTo>
                    <a:pt x="-218" y="273624"/>
                  </a:moveTo>
                  <a:cubicBezTo>
                    <a:pt x="-218" y="122508"/>
                    <a:pt x="122603" y="-5"/>
                    <a:pt x="274102" y="-5"/>
                  </a:cubicBezTo>
                  <a:cubicBezTo>
                    <a:pt x="425601" y="-5"/>
                    <a:pt x="548422" y="122508"/>
                    <a:pt x="548422" y="273624"/>
                  </a:cubicBezTo>
                  <a:lnTo>
                    <a:pt x="548422" y="915086"/>
                  </a:lnTo>
                  <a:cubicBezTo>
                    <a:pt x="548422" y="1066208"/>
                    <a:pt x="425601" y="1188715"/>
                    <a:pt x="274102" y="1188715"/>
                  </a:cubicBezTo>
                  <a:cubicBezTo>
                    <a:pt x="122603" y="1188715"/>
                    <a:pt x="-218" y="1066208"/>
                    <a:pt x="-218" y="915086"/>
                  </a:cubicBezTo>
                  <a:lnTo>
                    <a:pt x="-218" y="273624"/>
                  </a:lnTo>
                  <a:close/>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5" name="任意多边形: 形状 324">
              <a:extLst>
                <a:ext uri="{FF2B5EF4-FFF2-40B4-BE49-F238E27FC236}">
                  <a16:creationId xmlns:a16="http://schemas.microsoft.com/office/drawing/2014/main" id="{357E790A-68D6-47CA-4385-49C75402EE12}"/>
                </a:ext>
              </a:extLst>
            </p:cNvPr>
            <p:cNvSpPr/>
            <p:nvPr/>
          </p:nvSpPr>
          <p:spPr>
            <a:xfrm>
              <a:off x="9989135" y="5678211"/>
              <a:ext cx="1011555" cy="428625"/>
            </a:xfrm>
            <a:custGeom>
              <a:avLst/>
              <a:gdLst>
                <a:gd name="connsiteX0" fmla="*/ 426864 w 1011555"/>
                <a:gd name="connsiteY0" fmla="*/ 214308 h 428625"/>
                <a:gd name="connsiteX1" fmla="*/ 213352 w 1011555"/>
                <a:gd name="connsiteY1" fmla="*/ 428620 h 428625"/>
                <a:gd name="connsiteX2" fmla="*/ -218 w 1011555"/>
                <a:gd name="connsiteY2" fmla="*/ 214308 h 428625"/>
                <a:gd name="connsiteX3" fmla="*/ 213352 w 1011555"/>
                <a:gd name="connsiteY3" fmla="*/ -5 h 428625"/>
                <a:gd name="connsiteX4" fmla="*/ 1011337 w 1011555"/>
                <a:gd name="connsiteY4" fmla="*/ -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555" h="428625">
                  <a:moveTo>
                    <a:pt x="426864" y="214308"/>
                  </a:moveTo>
                  <a:cubicBezTo>
                    <a:pt x="426864" y="332665"/>
                    <a:pt x="331252" y="428620"/>
                    <a:pt x="213352" y="428620"/>
                  </a:cubicBezTo>
                  <a:cubicBezTo>
                    <a:pt x="95394" y="428620"/>
                    <a:pt x="-218" y="332665"/>
                    <a:pt x="-218" y="214308"/>
                  </a:cubicBezTo>
                  <a:cubicBezTo>
                    <a:pt x="-218" y="95944"/>
                    <a:pt x="95394" y="-5"/>
                    <a:pt x="213352" y="-5"/>
                  </a:cubicBezTo>
                  <a:lnTo>
                    <a:pt x="1011337" y="-5"/>
                  </a:ln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nvGrpSpPr>
            <p:cNvPr id="326" name="图形 193">
              <a:extLst>
                <a:ext uri="{FF2B5EF4-FFF2-40B4-BE49-F238E27FC236}">
                  <a16:creationId xmlns:a16="http://schemas.microsoft.com/office/drawing/2014/main" id="{E2ECC310-B052-EAD1-6F1B-CD0D49BEFE7B}"/>
                </a:ext>
              </a:extLst>
            </p:cNvPr>
            <p:cNvGrpSpPr/>
            <p:nvPr/>
          </p:nvGrpSpPr>
          <p:grpSpPr>
            <a:xfrm>
              <a:off x="7707929" y="5373425"/>
              <a:ext cx="326" cy="508635"/>
              <a:chOff x="11913501" y="-1132476"/>
              <a:chExt cx="326" cy="508635"/>
            </a:xfrm>
            <a:noFill/>
          </p:grpSpPr>
          <p:sp>
            <p:nvSpPr>
              <p:cNvPr id="139" name="任意多边形: 形状 138">
                <a:extLst>
                  <a:ext uri="{FF2B5EF4-FFF2-40B4-BE49-F238E27FC236}">
                    <a16:creationId xmlns:a16="http://schemas.microsoft.com/office/drawing/2014/main" id="{DC282C16-C920-CA45-DEAB-243947BB9D10}"/>
                  </a:ext>
                </a:extLst>
              </p:cNvPr>
              <p:cNvSpPr/>
              <p:nvPr/>
            </p:nvSpPr>
            <p:spPr>
              <a:xfrm>
                <a:off x="11913501" y="-795291"/>
                <a:ext cx="326" cy="171450"/>
              </a:xfrm>
              <a:custGeom>
                <a:avLst/>
                <a:gdLst>
                  <a:gd name="connsiteX0" fmla="*/ 1134 w 326"/>
                  <a:gd name="connsiteY0" fmla="*/ 1077 h 171450"/>
                  <a:gd name="connsiteX1" fmla="*/ 1461 w 326"/>
                  <a:gd name="connsiteY1" fmla="*/ 172527 h 171450"/>
                </a:gdLst>
                <a:ahLst/>
                <a:cxnLst>
                  <a:cxn ang="0">
                    <a:pos x="connsiteX0" y="connsiteY0"/>
                  </a:cxn>
                  <a:cxn ang="0">
                    <a:pos x="connsiteX1" y="connsiteY1"/>
                  </a:cxn>
                </a:cxnLst>
                <a:rect l="l" t="t" r="r" b="b"/>
                <a:pathLst>
                  <a:path w="326" h="171450">
                    <a:moveTo>
                      <a:pt x="1134" y="1077"/>
                    </a:moveTo>
                    <a:cubicBezTo>
                      <a:pt x="1243" y="58227"/>
                      <a:pt x="1352" y="115377"/>
                      <a:pt x="1461" y="172527"/>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40" name="任意多边形: 形状 139">
                <a:extLst>
                  <a:ext uri="{FF2B5EF4-FFF2-40B4-BE49-F238E27FC236}">
                    <a16:creationId xmlns:a16="http://schemas.microsoft.com/office/drawing/2014/main" id="{DEAF547A-C335-77C2-6390-8A740EAA3C8C}"/>
                  </a:ext>
                </a:extLst>
              </p:cNvPr>
              <p:cNvSpPr/>
              <p:nvPr/>
            </p:nvSpPr>
            <p:spPr>
              <a:xfrm>
                <a:off x="11913501" y="-1132476"/>
                <a:ext cx="326" cy="171450"/>
              </a:xfrm>
              <a:custGeom>
                <a:avLst/>
                <a:gdLst>
                  <a:gd name="connsiteX0" fmla="*/ 1134 w 326"/>
                  <a:gd name="connsiteY0" fmla="*/ 1077 h 171450"/>
                  <a:gd name="connsiteX1" fmla="*/ 1461 w 326"/>
                  <a:gd name="connsiteY1" fmla="*/ 172527 h 171450"/>
                </a:gdLst>
                <a:ahLst/>
                <a:cxnLst>
                  <a:cxn ang="0">
                    <a:pos x="connsiteX0" y="connsiteY0"/>
                  </a:cxn>
                  <a:cxn ang="0">
                    <a:pos x="connsiteX1" y="connsiteY1"/>
                  </a:cxn>
                </a:cxnLst>
                <a:rect l="l" t="t" r="r" b="b"/>
                <a:pathLst>
                  <a:path w="326" h="171450">
                    <a:moveTo>
                      <a:pt x="1134" y="1077"/>
                    </a:moveTo>
                    <a:cubicBezTo>
                      <a:pt x="1243" y="58227"/>
                      <a:pt x="1352" y="115377"/>
                      <a:pt x="1461" y="172527"/>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sp>
          <p:nvSpPr>
            <p:cNvPr id="327" name="任意多边形: 形状 326">
              <a:extLst>
                <a:ext uri="{FF2B5EF4-FFF2-40B4-BE49-F238E27FC236}">
                  <a16:creationId xmlns:a16="http://schemas.microsoft.com/office/drawing/2014/main" id="{A543BDCF-B88F-BF59-3C9E-30B2A1E0780A}"/>
                </a:ext>
              </a:extLst>
            </p:cNvPr>
            <p:cNvSpPr/>
            <p:nvPr/>
          </p:nvSpPr>
          <p:spPr>
            <a:xfrm>
              <a:off x="12170659" y="5824667"/>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328" name="任意多边形: 形状 327">
              <a:extLst>
                <a:ext uri="{FF2B5EF4-FFF2-40B4-BE49-F238E27FC236}">
                  <a16:creationId xmlns:a16="http://schemas.microsoft.com/office/drawing/2014/main" id="{97A36172-5B32-5ECB-95B2-D5496F70AB5F}"/>
                </a:ext>
              </a:extLst>
            </p:cNvPr>
            <p:cNvSpPr/>
            <p:nvPr/>
          </p:nvSpPr>
          <p:spPr>
            <a:xfrm>
              <a:off x="12170659" y="5487482"/>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28" name="任意多边形: 形状 127">
              <a:extLst>
                <a:ext uri="{FF2B5EF4-FFF2-40B4-BE49-F238E27FC236}">
                  <a16:creationId xmlns:a16="http://schemas.microsoft.com/office/drawing/2014/main" id="{8572EE7F-303F-78E3-99A7-AE7C0B947C1E}"/>
                </a:ext>
              </a:extLst>
            </p:cNvPr>
            <p:cNvSpPr/>
            <p:nvPr/>
          </p:nvSpPr>
          <p:spPr>
            <a:xfrm>
              <a:off x="11827759" y="5487482"/>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29" name="任意多边形: 形状 128">
              <a:extLst>
                <a:ext uri="{FF2B5EF4-FFF2-40B4-BE49-F238E27FC236}">
                  <a16:creationId xmlns:a16="http://schemas.microsoft.com/office/drawing/2014/main" id="{5A75EDA0-1E43-CFB2-9433-E78D12B937EA}"/>
                </a:ext>
              </a:extLst>
            </p:cNvPr>
            <p:cNvSpPr/>
            <p:nvPr/>
          </p:nvSpPr>
          <p:spPr>
            <a:xfrm>
              <a:off x="10391873" y="5253167"/>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0" name="任意多边形: 形状 129">
              <a:extLst>
                <a:ext uri="{FF2B5EF4-FFF2-40B4-BE49-F238E27FC236}">
                  <a16:creationId xmlns:a16="http://schemas.microsoft.com/office/drawing/2014/main" id="{E3456633-1B3D-BD42-78B7-29E21DC14EBD}"/>
                </a:ext>
              </a:extLst>
            </p:cNvPr>
            <p:cNvSpPr/>
            <p:nvPr/>
          </p:nvSpPr>
          <p:spPr>
            <a:xfrm>
              <a:off x="7322369" y="5560824"/>
              <a:ext cx="331" cy="171450"/>
            </a:xfrm>
            <a:custGeom>
              <a:avLst/>
              <a:gdLst>
                <a:gd name="connsiteX0" fmla="*/ -218 w 331"/>
                <a:gd name="connsiteY0" fmla="*/ -5 h 171450"/>
                <a:gd name="connsiteX1" fmla="*/ 114 w 331"/>
                <a:gd name="connsiteY1" fmla="*/ 171445 h 171450"/>
              </a:gdLst>
              <a:ahLst/>
              <a:cxnLst>
                <a:cxn ang="0">
                  <a:pos x="connsiteX0" y="connsiteY0"/>
                </a:cxn>
                <a:cxn ang="0">
                  <a:pos x="connsiteX1" y="connsiteY1"/>
                </a:cxn>
              </a:cxnLst>
              <a:rect l="l" t="t" r="r" b="b"/>
              <a:pathLst>
                <a:path w="331" h="171450">
                  <a:moveTo>
                    <a:pt x="-218" y="-5"/>
                  </a:moveTo>
                  <a:cubicBezTo>
                    <a:pt x="-109" y="57145"/>
                    <a:pt x="5" y="114295"/>
                    <a:pt x="114"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1" name="任意多边形: 形状 130">
              <a:extLst>
                <a:ext uri="{FF2B5EF4-FFF2-40B4-BE49-F238E27FC236}">
                  <a16:creationId xmlns:a16="http://schemas.microsoft.com/office/drawing/2014/main" id="{2BD07C99-DB76-2CEE-B0C1-563B1A97F813}"/>
                </a:ext>
              </a:extLst>
            </p:cNvPr>
            <p:cNvSpPr/>
            <p:nvPr/>
          </p:nvSpPr>
          <p:spPr>
            <a:xfrm>
              <a:off x="8631653" y="3064322"/>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2" name="任意多边形: 形状 131">
              <a:extLst>
                <a:ext uri="{FF2B5EF4-FFF2-40B4-BE49-F238E27FC236}">
                  <a16:creationId xmlns:a16="http://schemas.microsoft.com/office/drawing/2014/main" id="{ED9ABDE5-50D8-59B4-2F62-9F4192FE3881}"/>
                </a:ext>
              </a:extLst>
            </p:cNvPr>
            <p:cNvSpPr/>
            <p:nvPr/>
          </p:nvSpPr>
          <p:spPr>
            <a:xfrm>
              <a:off x="8351618" y="2641412"/>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3"/>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3" name="任意多边形: 形状 132">
              <a:extLst>
                <a:ext uri="{FF2B5EF4-FFF2-40B4-BE49-F238E27FC236}">
                  <a16:creationId xmlns:a16="http://schemas.microsoft.com/office/drawing/2014/main" id="{6CC6A219-E324-5E78-4536-D0BE6C8F25A6}"/>
                </a:ext>
              </a:extLst>
            </p:cNvPr>
            <p:cNvSpPr/>
            <p:nvPr/>
          </p:nvSpPr>
          <p:spPr>
            <a:xfrm>
              <a:off x="12343191" y="3803691"/>
              <a:ext cx="331" cy="171450"/>
            </a:xfrm>
            <a:custGeom>
              <a:avLst/>
              <a:gdLst>
                <a:gd name="connsiteX0" fmla="*/ -218 w 331"/>
                <a:gd name="connsiteY0" fmla="*/ -5 h 171450"/>
                <a:gd name="connsiteX1" fmla="*/ 113 w 331"/>
                <a:gd name="connsiteY1" fmla="*/ 171445 h 171450"/>
              </a:gdLst>
              <a:ahLst/>
              <a:cxnLst>
                <a:cxn ang="0">
                  <a:pos x="connsiteX0" y="connsiteY0"/>
                </a:cxn>
                <a:cxn ang="0">
                  <a:pos x="connsiteX1" y="connsiteY1"/>
                </a:cxn>
              </a:cxnLst>
              <a:rect l="l" t="t" r="r" b="b"/>
              <a:pathLst>
                <a:path w="331" h="171450">
                  <a:moveTo>
                    <a:pt x="-218" y="-5"/>
                  </a:moveTo>
                  <a:cubicBezTo>
                    <a:pt x="-110" y="57145"/>
                    <a:pt x="5" y="114295"/>
                    <a:pt x="113" y="171445"/>
                  </a:cubicBezTo>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4" name="任意多边形: 形状 133">
              <a:extLst>
                <a:ext uri="{FF2B5EF4-FFF2-40B4-BE49-F238E27FC236}">
                  <a16:creationId xmlns:a16="http://schemas.microsoft.com/office/drawing/2014/main" id="{356B3DD3-870C-6EE0-23CB-63AA439BA3C2}"/>
                </a:ext>
              </a:extLst>
            </p:cNvPr>
            <p:cNvSpPr/>
            <p:nvPr/>
          </p:nvSpPr>
          <p:spPr>
            <a:xfrm>
              <a:off x="11068423" y="420760"/>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2"/>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5" name="任意多边形: 形状 134">
              <a:extLst>
                <a:ext uri="{FF2B5EF4-FFF2-40B4-BE49-F238E27FC236}">
                  <a16:creationId xmlns:a16="http://schemas.microsoft.com/office/drawing/2014/main" id="{A32BB694-6345-335A-B8CA-B9B7BF24E118}"/>
                </a:ext>
              </a:extLst>
            </p:cNvPr>
            <p:cNvSpPr/>
            <p:nvPr/>
          </p:nvSpPr>
          <p:spPr>
            <a:xfrm>
              <a:off x="11056307" y="-59300"/>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6" name="任意多边形: 形状 135">
              <a:extLst>
                <a:ext uri="{FF2B5EF4-FFF2-40B4-BE49-F238E27FC236}">
                  <a16:creationId xmlns:a16="http://schemas.microsoft.com/office/drawing/2014/main" id="{A3729C34-01B2-8EDA-8B4E-086BB5408119}"/>
                </a:ext>
              </a:extLst>
            </p:cNvPr>
            <p:cNvSpPr/>
            <p:nvPr/>
          </p:nvSpPr>
          <p:spPr>
            <a:xfrm>
              <a:off x="10034248" y="3325788"/>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7" name="任意多边形: 形状 136">
              <a:extLst>
                <a:ext uri="{FF2B5EF4-FFF2-40B4-BE49-F238E27FC236}">
                  <a16:creationId xmlns:a16="http://schemas.microsoft.com/office/drawing/2014/main" id="{FB1399B5-A152-4502-AFC9-59C240822E66}"/>
                </a:ext>
              </a:extLst>
            </p:cNvPr>
            <p:cNvSpPr/>
            <p:nvPr/>
          </p:nvSpPr>
          <p:spPr>
            <a:xfrm>
              <a:off x="10440013" y="3325788"/>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138" name="任意多边形: 形状 137">
              <a:extLst>
                <a:ext uri="{FF2B5EF4-FFF2-40B4-BE49-F238E27FC236}">
                  <a16:creationId xmlns:a16="http://schemas.microsoft.com/office/drawing/2014/main" id="{299FF8A3-6CB6-68AD-06E9-DC692AB034C8}"/>
                </a:ext>
              </a:extLst>
            </p:cNvPr>
            <p:cNvSpPr/>
            <p:nvPr/>
          </p:nvSpPr>
          <p:spPr>
            <a:xfrm>
              <a:off x="10845778" y="3325788"/>
              <a:ext cx="343" cy="171450"/>
            </a:xfrm>
            <a:custGeom>
              <a:avLst/>
              <a:gdLst>
                <a:gd name="connsiteX0" fmla="*/ -218 w 343"/>
                <a:gd name="connsiteY0" fmla="*/ -5 h 171450"/>
                <a:gd name="connsiteX1" fmla="*/ 125 w 343"/>
                <a:gd name="connsiteY1" fmla="*/ 171445 h 171450"/>
              </a:gdLst>
              <a:ahLst/>
              <a:cxnLst>
                <a:cxn ang="0">
                  <a:pos x="connsiteX0" y="connsiteY0"/>
                </a:cxn>
                <a:cxn ang="0">
                  <a:pos x="connsiteX1" y="connsiteY1"/>
                </a:cxn>
              </a:cxnLst>
              <a:rect l="l" t="t" r="r" b="b"/>
              <a:pathLst>
                <a:path w="343" h="171450">
                  <a:moveTo>
                    <a:pt x="-218" y="-5"/>
                  </a:moveTo>
                  <a:cubicBezTo>
                    <a:pt x="-104" y="57145"/>
                    <a:pt x="11" y="114295"/>
                    <a:pt x="125" y="171445"/>
                  </a:cubicBezTo>
                </a:path>
              </a:pathLst>
            </a:custGeom>
            <a:noFill/>
            <a:ln w="152400" cap="rnd">
              <a:solidFill>
                <a:schemeClr val="accent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sp>
        <p:nvSpPr>
          <p:cNvPr id="141" name="任意多边形: 形状 140">
            <a:extLst>
              <a:ext uri="{FF2B5EF4-FFF2-40B4-BE49-F238E27FC236}">
                <a16:creationId xmlns:a16="http://schemas.microsoft.com/office/drawing/2014/main" id="{BFCD2FB6-6840-97BD-FDD0-9ADCCEE3DFA8}"/>
              </a:ext>
            </a:extLst>
          </p:cNvPr>
          <p:cNvSpPr/>
          <p:nvPr/>
        </p:nvSpPr>
        <p:spPr>
          <a:xfrm rot="10800000">
            <a:off x="1237603" y="-301701"/>
            <a:ext cx="548640" cy="1188720"/>
          </a:xfrm>
          <a:custGeom>
            <a:avLst/>
            <a:gdLst>
              <a:gd name="connsiteX0" fmla="*/ -218 w 548640"/>
              <a:gd name="connsiteY0" fmla="*/ 273624 h 1188720"/>
              <a:gd name="connsiteX1" fmla="*/ 274102 w 548640"/>
              <a:gd name="connsiteY1" fmla="*/ -5 h 1188720"/>
              <a:gd name="connsiteX2" fmla="*/ 548422 w 548640"/>
              <a:gd name="connsiteY2" fmla="*/ 273624 h 1188720"/>
              <a:gd name="connsiteX3" fmla="*/ 548422 w 548640"/>
              <a:gd name="connsiteY3" fmla="*/ 915086 h 1188720"/>
              <a:gd name="connsiteX4" fmla="*/ 274102 w 548640"/>
              <a:gd name="connsiteY4" fmla="*/ 1188715 h 1188720"/>
              <a:gd name="connsiteX5" fmla="*/ -218 w 548640"/>
              <a:gd name="connsiteY5" fmla="*/ 915086 h 1188720"/>
              <a:gd name="connsiteX6" fmla="*/ -218 w 548640"/>
              <a:gd name="connsiteY6" fmla="*/ 273624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640" h="1188720">
                <a:moveTo>
                  <a:pt x="-218" y="273624"/>
                </a:moveTo>
                <a:cubicBezTo>
                  <a:pt x="-218" y="122508"/>
                  <a:pt x="122603" y="-5"/>
                  <a:pt x="274102" y="-5"/>
                </a:cubicBezTo>
                <a:cubicBezTo>
                  <a:pt x="425601" y="-5"/>
                  <a:pt x="548422" y="122508"/>
                  <a:pt x="548422" y="273624"/>
                </a:cubicBezTo>
                <a:lnTo>
                  <a:pt x="548422" y="915086"/>
                </a:lnTo>
                <a:cubicBezTo>
                  <a:pt x="548422" y="1066208"/>
                  <a:pt x="425601" y="1188715"/>
                  <a:pt x="274102" y="1188715"/>
                </a:cubicBezTo>
                <a:cubicBezTo>
                  <a:pt x="122603" y="1188715"/>
                  <a:pt x="-218" y="1066208"/>
                  <a:pt x="-218" y="915086"/>
                </a:cubicBezTo>
                <a:lnTo>
                  <a:pt x="-218" y="273624"/>
                </a:lnTo>
                <a:close/>
              </a:path>
            </a:pathLst>
          </a:custGeom>
          <a:noFill/>
          <a:ln w="152400" cap="rnd">
            <a:solidFill>
              <a:schemeClr val="accent5"/>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solidFill>
                <a:schemeClr val="accent1"/>
              </a:solidFill>
            </a:endParaRPr>
          </a:p>
        </p:txBody>
      </p:sp>
      <p:sp>
        <p:nvSpPr>
          <p:cNvPr id="142" name="日期">
            <a:extLst>
              <a:ext uri="{FF2B5EF4-FFF2-40B4-BE49-F238E27FC236}">
                <a16:creationId xmlns:a16="http://schemas.microsoft.com/office/drawing/2014/main" id="{FDA2DE64-5556-CAE3-98F8-6EBB1337E6E9}"/>
              </a:ext>
            </a:extLst>
          </p:cNvPr>
          <p:cNvSpPr txBox="1"/>
          <p:nvPr/>
        </p:nvSpPr>
        <p:spPr>
          <a:xfrm>
            <a:off x="1180476" y="5003472"/>
            <a:ext cx="4650520" cy="375821"/>
          </a:xfrm>
          <a:prstGeom prst="rect">
            <a:avLst/>
          </a:prstGeom>
          <a:noFill/>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altLang="zh-CN" sz="1400" dirty="0">
                <a:solidFill>
                  <a:schemeClr val="accent1"/>
                </a:solidFill>
                <a:latin typeface="Roboto" panose="02000000000000000000" pitchFamily="2" charset="0"/>
                <a:ea typeface="Roboto" panose="02000000000000000000" pitchFamily="2" charset="0"/>
                <a:cs typeface="Roboto" panose="02000000000000000000" pitchFamily="2" charset="0"/>
              </a:rPr>
              <a:t>2024.02.17</a:t>
            </a:r>
          </a:p>
        </p:txBody>
      </p:sp>
      <p:sp>
        <p:nvSpPr>
          <p:cNvPr id="143" name="汇报人">
            <a:extLst>
              <a:ext uri="{FF2B5EF4-FFF2-40B4-BE49-F238E27FC236}">
                <a16:creationId xmlns:a16="http://schemas.microsoft.com/office/drawing/2014/main" id="{55815D59-4EB8-C411-2854-A1652FFA7E85}"/>
              </a:ext>
            </a:extLst>
          </p:cNvPr>
          <p:cNvSpPr/>
          <p:nvPr/>
        </p:nvSpPr>
        <p:spPr>
          <a:xfrm>
            <a:off x="1180476" y="4649171"/>
            <a:ext cx="4935216" cy="368204"/>
          </a:xfrm>
          <a:prstGeom prst="rect">
            <a:avLst/>
          </a:prstGeom>
        </p:spPr>
        <p:txBody>
          <a:bodyPr wrap="square"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600" dirty="0">
                <a:solidFill>
                  <a:schemeClr val="accent1"/>
                </a:solidFill>
                <a:latin typeface="思源宋体 CN" panose="02020400000000000000" pitchFamily="18" charset="-122"/>
                <a:ea typeface="思源宋体 CN" panose="02020400000000000000" pitchFamily="18" charset="-122"/>
                <a:cs typeface="Roboto" panose="02000000000000000000" pitchFamily="2" charset="0"/>
              </a:rPr>
              <a:t>Reporter</a:t>
            </a:r>
            <a:r>
              <a:rPr lang="zh-CN" altLang="en-US" sz="1600" dirty="0">
                <a:solidFill>
                  <a:schemeClr val="accent1"/>
                </a:solidFill>
                <a:latin typeface="思源宋体 CN" panose="02020400000000000000" pitchFamily="18" charset="-122"/>
                <a:ea typeface="思源宋体 CN" panose="02020400000000000000" pitchFamily="18" charset="-122"/>
                <a:cs typeface="Roboto" panose="02000000000000000000" pitchFamily="2" charset="0"/>
              </a:rPr>
              <a:t>：</a:t>
            </a:r>
            <a:r>
              <a:rPr lang="en-US" altLang="zh-CN" sz="1600" dirty="0">
                <a:solidFill>
                  <a:schemeClr val="accent1"/>
                </a:solidFill>
                <a:latin typeface="思源宋体 CN" panose="02020400000000000000" pitchFamily="18" charset="-122"/>
                <a:ea typeface="思源宋体 CN" panose="02020400000000000000" pitchFamily="18" charset="-122"/>
                <a:cs typeface="Roboto" panose="02000000000000000000" pitchFamily="2" charset="0"/>
              </a:rPr>
              <a:t>SOB</a:t>
            </a:r>
          </a:p>
        </p:txBody>
      </p:sp>
      <p:grpSp>
        <p:nvGrpSpPr>
          <p:cNvPr id="144" name="组合 143">
            <a:extLst>
              <a:ext uri="{FF2B5EF4-FFF2-40B4-BE49-F238E27FC236}">
                <a16:creationId xmlns:a16="http://schemas.microsoft.com/office/drawing/2014/main" id="{93EC1F85-3D3F-355C-EDBC-AAA3EE22340B}"/>
              </a:ext>
            </a:extLst>
          </p:cNvPr>
          <p:cNvGrpSpPr/>
          <p:nvPr/>
        </p:nvGrpSpPr>
        <p:grpSpPr>
          <a:xfrm>
            <a:off x="1237603" y="5503404"/>
            <a:ext cx="1036572" cy="390303"/>
            <a:chOff x="720046" y="5525378"/>
            <a:chExt cx="1036572" cy="390303"/>
          </a:xfrm>
        </p:grpSpPr>
        <p:sp>
          <p:nvSpPr>
            <p:cNvPr id="145" name="椭圆 144">
              <a:extLst>
                <a:ext uri="{FF2B5EF4-FFF2-40B4-BE49-F238E27FC236}">
                  <a16:creationId xmlns:a16="http://schemas.microsoft.com/office/drawing/2014/main" id="{68101831-3BA0-78E5-A80D-2F46D31FBD5D}"/>
                </a:ext>
              </a:extLst>
            </p:cNvPr>
            <p:cNvSpPr/>
            <p:nvPr/>
          </p:nvSpPr>
          <p:spPr>
            <a:xfrm>
              <a:off x="720046"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6" name="椭圆 145">
              <a:extLst>
                <a:ext uri="{FF2B5EF4-FFF2-40B4-BE49-F238E27FC236}">
                  <a16:creationId xmlns:a16="http://schemas.microsoft.com/office/drawing/2014/main" id="{4EBC1510-7700-DE04-68FA-00D93504375C}"/>
                </a:ext>
              </a:extLst>
            </p:cNvPr>
            <p:cNvSpPr/>
            <p:nvPr/>
          </p:nvSpPr>
          <p:spPr>
            <a:xfrm>
              <a:off x="828284"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7" name="椭圆 146">
              <a:extLst>
                <a:ext uri="{FF2B5EF4-FFF2-40B4-BE49-F238E27FC236}">
                  <a16:creationId xmlns:a16="http://schemas.microsoft.com/office/drawing/2014/main" id="{CDA52A54-FD1F-CDDB-7A80-16ECF94FCC61}"/>
                </a:ext>
              </a:extLst>
            </p:cNvPr>
            <p:cNvSpPr/>
            <p:nvPr/>
          </p:nvSpPr>
          <p:spPr>
            <a:xfrm>
              <a:off x="936521"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8" name="椭圆 147">
              <a:extLst>
                <a:ext uri="{FF2B5EF4-FFF2-40B4-BE49-F238E27FC236}">
                  <a16:creationId xmlns:a16="http://schemas.microsoft.com/office/drawing/2014/main" id="{238BDCDD-7A45-42F9-812B-658FF17A8461}"/>
                </a:ext>
              </a:extLst>
            </p:cNvPr>
            <p:cNvSpPr/>
            <p:nvPr/>
          </p:nvSpPr>
          <p:spPr>
            <a:xfrm>
              <a:off x="1044759"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49" name="椭圆 148">
              <a:extLst>
                <a:ext uri="{FF2B5EF4-FFF2-40B4-BE49-F238E27FC236}">
                  <a16:creationId xmlns:a16="http://schemas.microsoft.com/office/drawing/2014/main" id="{56328342-2238-DAEE-8A34-A3850E98BBE0}"/>
                </a:ext>
              </a:extLst>
            </p:cNvPr>
            <p:cNvSpPr/>
            <p:nvPr/>
          </p:nvSpPr>
          <p:spPr>
            <a:xfrm>
              <a:off x="1152996"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0" name="椭圆 149">
              <a:extLst>
                <a:ext uri="{FF2B5EF4-FFF2-40B4-BE49-F238E27FC236}">
                  <a16:creationId xmlns:a16="http://schemas.microsoft.com/office/drawing/2014/main" id="{6F76644B-B811-53C4-0DEB-AA9793FB342C}"/>
                </a:ext>
              </a:extLst>
            </p:cNvPr>
            <p:cNvSpPr/>
            <p:nvPr/>
          </p:nvSpPr>
          <p:spPr>
            <a:xfrm>
              <a:off x="1261234"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1" name="椭圆 150">
              <a:extLst>
                <a:ext uri="{FF2B5EF4-FFF2-40B4-BE49-F238E27FC236}">
                  <a16:creationId xmlns:a16="http://schemas.microsoft.com/office/drawing/2014/main" id="{92AD1CF4-BAEC-3CFC-C1AB-C530A4E8677E}"/>
                </a:ext>
              </a:extLst>
            </p:cNvPr>
            <p:cNvSpPr/>
            <p:nvPr/>
          </p:nvSpPr>
          <p:spPr>
            <a:xfrm>
              <a:off x="1369471"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4" name="椭圆 153">
              <a:extLst>
                <a:ext uri="{FF2B5EF4-FFF2-40B4-BE49-F238E27FC236}">
                  <a16:creationId xmlns:a16="http://schemas.microsoft.com/office/drawing/2014/main" id="{B1B9C5FA-9075-58B3-077A-6808A10721D1}"/>
                </a:ext>
              </a:extLst>
            </p:cNvPr>
            <p:cNvSpPr/>
            <p:nvPr/>
          </p:nvSpPr>
          <p:spPr>
            <a:xfrm>
              <a:off x="1477709"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5" name="椭圆 154">
              <a:extLst>
                <a:ext uri="{FF2B5EF4-FFF2-40B4-BE49-F238E27FC236}">
                  <a16:creationId xmlns:a16="http://schemas.microsoft.com/office/drawing/2014/main" id="{7D1833ED-8DCE-CE92-BB5D-8906AC565151}"/>
                </a:ext>
              </a:extLst>
            </p:cNvPr>
            <p:cNvSpPr/>
            <p:nvPr/>
          </p:nvSpPr>
          <p:spPr>
            <a:xfrm>
              <a:off x="1585947"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6" name="椭圆 155">
              <a:extLst>
                <a:ext uri="{FF2B5EF4-FFF2-40B4-BE49-F238E27FC236}">
                  <a16:creationId xmlns:a16="http://schemas.microsoft.com/office/drawing/2014/main" id="{AEC323CC-DFF4-B8EC-8E0C-E514054A7342}"/>
                </a:ext>
              </a:extLst>
            </p:cNvPr>
            <p:cNvSpPr/>
            <p:nvPr/>
          </p:nvSpPr>
          <p:spPr>
            <a:xfrm>
              <a:off x="1694184" y="552537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8" name="椭圆 157">
              <a:extLst>
                <a:ext uri="{FF2B5EF4-FFF2-40B4-BE49-F238E27FC236}">
                  <a16:creationId xmlns:a16="http://schemas.microsoft.com/office/drawing/2014/main" id="{EDFA4F3E-45E5-6302-4C0A-2F883390D6A5}"/>
                </a:ext>
              </a:extLst>
            </p:cNvPr>
            <p:cNvSpPr/>
            <p:nvPr/>
          </p:nvSpPr>
          <p:spPr>
            <a:xfrm>
              <a:off x="720046"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59" name="椭圆 158">
              <a:extLst>
                <a:ext uri="{FF2B5EF4-FFF2-40B4-BE49-F238E27FC236}">
                  <a16:creationId xmlns:a16="http://schemas.microsoft.com/office/drawing/2014/main" id="{953E7E78-FEF2-3B37-B2C6-485FB5E584FD}"/>
                </a:ext>
              </a:extLst>
            </p:cNvPr>
            <p:cNvSpPr/>
            <p:nvPr/>
          </p:nvSpPr>
          <p:spPr>
            <a:xfrm>
              <a:off x="828284"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2" name="椭圆 391">
              <a:extLst>
                <a:ext uri="{FF2B5EF4-FFF2-40B4-BE49-F238E27FC236}">
                  <a16:creationId xmlns:a16="http://schemas.microsoft.com/office/drawing/2014/main" id="{C02C64B2-8A79-E3A6-8264-F17F751A37EF}"/>
                </a:ext>
              </a:extLst>
            </p:cNvPr>
            <p:cNvSpPr/>
            <p:nvPr/>
          </p:nvSpPr>
          <p:spPr>
            <a:xfrm>
              <a:off x="936521"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3" name="椭圆 392">
              <a:extLst>
                <a:ext uri="{FF2B5EF4-FFF2-40B4-BE49-F238E27FC236}">
                  <a16:creationId xmlns:a16="http://schemas.microsoft.com/office/drawing/2014/main" id="{64FE3A7E-7C0C-C6D6-0037-EB2D53DDE885}"/>
                </a:ext>
              </a:extLst>
            </p:cNvPr>
            <p:cNvSpPr/>
            <p:nvPr/>
          </p:nvSpPr>
          <p:spPr>
            <a:xfrm>
              <a:off x="1044759"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4" name="椭圆 393">
              <a:extLst>
                <a:ext uri="{FF2B5EF4-FFF2-40B4-BE49-F238E27FC236}">
                  <a16:creationId xmlns:a16="http://schemas.microsoft.com/office/drawing/2014/main" id="{4BFE3FA4-1BF6-ACEB-C647-091814CDE678}"/>
                </a:ext>
              </a:extLst>
            </p:cNvPr>
            <p:cNvSpPr/>
            <p:nvPr/>
          </p:nvSpPr>
          <p:spPr>
            <a:xfrm>
              <a:off x="1152996"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5" name="椭圆 394">
              <a:extLst>
                <a:ext uri="{FF2B5EF4-FFF2-40B4-BE49-F238E27FC236}">
                  <a16:creationId xmlns:a16="http://schemas.microsoft.com/office/drawing/2014/main" id="{B3FCA113-C9B8-D197-C2F7-5AD21AF62B44}"/>
                </a:ext>
              </a:extLst>
            </p:cNvPr>
            <p:cNvSpPr/>
            <p:nvPr/>
          </p:nvSpPr>
          <p:spPr>
            <a:xfrm>
              <a:off x="1261234"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6" name="椭圆 395">
              <a:extLst>
                <a:ext uri="{FF2B5EF4-FFF2-40B4-BE49-F238E27FC236}">
                  <a16:creationId xmlns:a16="http://schemas.microsoft.com/office/drawing/2014/main" id="{40E4216E-9028-88CB-8B64-D57ABC9B8000}"/>
                </a:ext>
              </a:extLst>
            </p:cNvPr>
            <p:cNvSpPr/>
            <p:nvPr/>
          </p:nvSpPr>
          <p:spPr>
            <a:xfrm>
              <a:off x="1369471"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7" name="椭圆 396">
              <a:extLst>
                <a:ext uri="{FF2B5EF4-FFF2-40B4-BE49-F238E27FC236}">
                  <a16:creationId xmlns:a16="http://schemas.microsoft.com/office/drawing/2014/main" id="{E140A46B-1D3F-B43D-A874-B29686E8137A}"/>
                </a:ext>
              </a:extLst>
            </p:cNvPr>
            <p:cNvSpPr/>
            <p:nvPr/>
          </p:nvSpPr>
          <p:spPr>
            <a:xfrm>
              <a:off x="1477709"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8" name="椭圆 397">
              <a:extLst>
                <a:ext uri="{FF2B5EF4-FFF2-40B4-BE49-F238E27FC236}">
                  <a16:creationId xmlns:a16="http://schemas.microsoft.com/office/drawing/2014/main" id="{675BFC9C-8E05-CF4E-8B97-21032DD00585}"/>
                </a:ext>
              </a:extLst>
            </p:cNvPr>
            <p:cNvSpPr/>
            <p:nvPr/>
          </p:nvSpPr>
          <p:spPr>
            <a:xfrm>
              <a:off x="1585947"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399" name="椭圆 398">
              <a:extLst>
                <a:ext uri="{FF2B5EF4-FFF2-40B4-BE49-F238E27FC236}">
                  <a16:creationId xmlns:a16="http://schemas.microsoft.com/office/drawing/2014/main" id="{ECA474CE-77E9-6D7B-54B8-D708D5E26E1A}"/>
                </a:ext>
              </a:extLst>
            </p:cNvPr>
            <p:cNvSpPr/>
            <p:nvPr/>
          </p:nvSpPr>
          <p:spPr>
            <a:xfrm>
              <a:off x="1694184" y="5634668"/>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0" name="椭圆 399">
              <a:extLst>
                <a:ext uri="{FF2B5EF4-FFF2-40B4-BE49-F238E27FC236}">
                  <a16:creationId xmlns:a16="http://schemas.microsoft.com/office/drawing/2014/main" id="{4FEA902E-BC7C-DA20-C10F-FE5E011AC57F}"/>
                </a:ext>
              </a:extLst>
            </p:cNvPr>
            <p:cNvSpPr/>
            <p:nvPr/>
          </p:nvSpPr>
          <p:spPr>
            <a:xfrm>
              <a:off x="720046"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1" name="椭圆 400">
              <a:extLst>
                <a:ext uri="{FF2B5EF4-FFF2-40B4-BE49-F238E27FC236}">
                  <a16:creationId xmlns:a16="http://schemas.microsoft.com/office/drawing/2014/main" id="{F40B8812-36FA-9DF2-7522-06A71556E5CF}"/>
                </a:ext>
              </a:extLst>
            </p:cNvPr>
            <p:cNvSpPr/>
            <p:nvPr/>
          </p:nvSpPr>
          <p:spPr>
            <a:xfrm>
              <a:off x="828284"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2" name="椭圆 401">
              <a:extLst>
                <a:ext uri="{FF2B5EF4-FFF2-40B4-BE49-F238E27FC236}">
                  <a16:creationId xmlns:a16="http://schemas.microsoft.com/office/drawing/2014/main" id="{B37CED92-0835-DA57-9079-58B8D1D6F9E4}"/>
                </a:ext>
              </a:extLst>
            </p:cNvPr>
            <p:cNvSpPr/>
            <p:nvPr/>
          </p:nvSpPr>
          <p:spPr>
            <a:xfrm>
              <a:off x="936521"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3" name="椭圆 402">
              <a:extLst>
                <a:ext uri="{FF2B5EF4-FFF2-40B4-BE49-F238E27FC236}">
                  <a16:creationId xmlns:a16="http://schemas.microsoft.com/office/drawing/2014/main" id="{5A437E2F-3902-420F-BD1A-5E389842AB32}"/>
                </a:ext>
              </a:extLst>
            </p:cNvPr>
            <p:cNvSpPr/>
            <p:nvPr/>
          </p:nvSpPr>
          <p:spPr>
            <a:xfrm>
              <a:off x="1044759"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4" name="椭圆 403">
              <a:extLst>
                <a:ext uri="{FF2B5EF4-FFF2-40B4-BE49-F238E27FC236}">
                  <a16:creationId xmlns:a16="http://schemas.microsoft.com/office/drawing/2014/main" id="{3A3A7AF9-5DC7-532F-0DE6-6C884B27D49D}"/>
                </a:ext>
              </a:extLst>
            </p:cNvPr>
            <p:cNvSpPr/>
            <p:nvPr/>
          </p:nvSpPr>
          <p:spPr>
            <a:xfrm>
              <a:off x="1152996"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5" name="椭圆 404">
              <a:extLst>
                <a:ext uri="{FF2B5EF4-FFF2-40B4-BE49-F238E27FC236}">
                  <a16:creationId xmlns:a16="http://schemas.microsoft.com/office/drawing/2014/main" id="{F677403A-2C3C-F47E-6BD4-5FD471FE4135}"/>
                </a:ext>
              </a:extLst>
            </p:cNvPr>
            <p:cNvSpPr/>
            <p:nvPr/>
          </p:nvSpPr>
          <p:spPr>
            <a:xfrm>
              <a:off x="1261234"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6" name="椭圆 405">
              <a:extLst>
                <a:ext uri="{FF2B5EF4-FFF2-40B4-BE49-F238E27FC236}">
                  <a16:creationId xmlns:a16="http://schemas.microsoft.com/office/drawing/2014/main" id="{4DC7F770-119D-AE83-D26B-AA6B7444435C}"/>
                </a:ext>
              </a:extLst>
            </p:cNvPr>
            <p:cNvSpPr/>
            <p:nvPr/>
          </p:nvSpPr>
          <p:spPr>
            <a:xfrm>
              <a:off x="1369471"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7" name="椭圆 406">
              <a:extLst>
                <a:ext uri="{FF2B5EF4-FFF2-40B4-BE49-F238E27FC236}">
                  <a16:creationId xmlns:a16="http://schemas.microsoft.com/office/drawing/2014/main" id="{E2E37871-90CD-8D80-0172-E14047E191A1}"/>
                </a:ext>
              </a:extLst>
            </p:cNvPr>
            <p:cNvSpPr/>
            <p:nvPr/>
          </p:nvSpPr>
          <p:spPr>
            <a:xfrm>
              <a:off x="1477709"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8" name="椭圆 407">
              <a:extLst>
                <a:ext uri="{FF2B5EF4-FFF2-40B4-BE49-F238E27FC236}">
                  <a16:creationId xmlns:a16="http://schemas.microsoft.com/office/drawing/2014/main" id="{039A8B46-B72B-BB80-A69B-50A59EA33E4B}"/>
                </a:ext>
              </a:extLst>
            </p:cNvPr>
            <p:cNvSpPr/>
            <p:nvPr/>
          </p:nvSpPr>
          <p:spPr>
            <a:xfrm>
              <a:off x="1585947"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09" name="椭圆 408">
              <a:extLst>
                <a:ext uri="{FF2B5EF4-FFF2-40B4-BE49-F238E27FC236}">
                  <a16:creationId xmlns:a16="http://schemas.microsoft.com/office/drawing/2014/main" id="{698535FE-6BC4-E3A4-6DD6-8DE3FC7FC7E2}"/>
                </a:ext>
              </a:extLst>
            </p:cNvPr>
            <p:cNvSpPr/>
            <p:nvPr/>
          </p:nvSpPr>
          <p:spPr>
            <a:xfrm>
              <a:off x="1694184" y="574395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0" name="椭圆 409">
              <a:extLst>
                <a:ext uri="{FF2B5EF4-FFF2-40B4-BE49-F238E27FC236}">
                  <a16:creationId xmlns:a16="http://schemas.microsoft.com/office/drawing/2014/main" id="{A654A7B3-B47C-7A0E-098B-7371CEDA7CC9}"/>
                </a:ext>
              </a:extLst>
            </p:cNvPr>
            <p:cNvSpPr/>
            <p:nvPr/>
          </p:nvSpPr>
          <p:spPr>
            <a:xfrm>
              <a:off x="720046"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1" name="椭圆 410">
              <a:extLst>
                <a:ext uri="{FF2B5EF4-FFF2-40B4-BE49-F238E27FC236}">
                  <a16:creationId xmlns:a16="http://schemas.microsoft.com/office/drawing/2014/main" id="{543A8D8A-35E5-5614-2AF9-DB7AD6DE4EAD}"/>
                </a:ext>
              </a:extLst>
            </p:cNvPr>
            <p:cNvSpPr/>
            <p:nvPr/>
          </p:nvSpPr>
          <p:spPr>
            <a:xfrm>
              <a:off x="828284"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2" name="椭圆 411">
              <a:extLst>
                <a:ext uri="{FF2B5EF4-FFF2-40B4-BE49-F238E27FC236}">
                  <a16:creationId xmlns:a16="http://schemas.microsoft.com/office/drawing/2014/main" id="{79905DF6-2CFE-ECDF-C4B5-1EF4C33AEAC5}"/>
                </a:ext>
              </a:extLst>
            </p:cNvPr>
            <p:cNvSpPr/>
            <p:nvPr/>
          </p:nvSpPr>
          <p:spPr>
            <a:xfrm>
              <a:off x="936521"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3" name="椭圆 412">
              <a:extLst>
                <a:ext uri="{FF2B5EF4-FFF2-40B4-BE49-F238E27FC236}">
                  <a16:creationId xmlns:a16="http://schemas.microsoft.com/office/drawing/2014/main" id="{C0ABA626-E9C2-412A-0B4B-6C878FCC7450}"/>
                </a:ext>
              </a:extLst>
            </p:cNvPr>
            <p:cNvSpPr/>
            <p:nvPr/>
          </p:nvSpPr>
          <p:spPr>
            <a:xfrm>
              <a:off x="1044759"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4" name="椭圆 413">
              <a:extLst>
                <a:ext uri="{FF2B5EF4-FFF2-40B4-BE49-F238E27FC236}">
                  <a16:creationId xmlns:a16="http://schemas.microsoft.com/office/drawing/2014/main" id="{ABB388E5-5AFC-3415-2B60-3320E3EC99E4}"/>
                </a:ext>
              </a:extLst>
            </p:cNvPr>
            <p:cNvSpPr/>
            <p:nvPr/>
          </p:nvSpPr>
          <p:spPr>
            <a:xfrm>
              <a:off x="1152996"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415" name="椭圆 414">
              <a:extLst>
                <a:ext uri="{FF2B5EF4-FFF2-40B4-BE49-F238E27FC236}">
                  <a16:creationId xmlns:a16="http://schemas.microsoft.com/office/drawing/2014/main" id="{EBB8589F-59A8-28B4-053E-C2E38C523BA3}"/>
                </a:ext>
              </a:extLst>
            </p:cNvPr>
            <p:cNvSpPr/>
            <p:nvPr/>
          </p:nvSpPr>
          <p:spPr>
            <a:xfrm>
              <a:off x="1261234"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2" name="椭圆 191">
              <a:extLst>
                <a:ext uri="{FF2B5EF4-FFF2-40B4-BE49-F238E27FC236}">
                  <a16:creationId xmlns:a16="http://schemas.microsoft.com/office/drawing/2014/main" id="{C67BB236-BD68-A196-ABC6-28FE20C88C6F}"/>
                </a:ext>
              </a:extLst>
            </p:cNvPr>
            <p:cNvSpPr/>
            <p:nvPr/>
          </p:nvSpPr>
          <p:spPr>
            <a:xfrm>
              <a:off x="1369471"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3" name="椭圆 192">
              <a:extLst>
                <a:ext uri="{FF2B5EF4-FFF2-40B4-BE49-F238E27FC236}">
                  <a16:creationId xmlns:a16="http://schemas.microsoft.com/office/drawing/2014/main" id="{968341AD-AC85-1C72-B039-104EABE1D77F}"/>
                </a:ext>
              </a:extLst>
            </p:cNvPr>
            <p:cNvSpPr/>
            <p:nvPr/>
          </p:nvSpPr>
          <p:spPr>
            <a:xfrm>
              <a:off x="1477709"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4" name="椭圆 193">
              <a:extLst>
                <a:ext uri="{FF2B5EF4-FFF2-40B4-BE49-F238E27FC236}">
                  <a16:creationId xmlns:a16="http://schemas.microsoft.com/office/drawing/2014/main" id="{02A8F267-A010-F571-6B27-DE0695549EA5}"/>
                </a:ext>
              </a:extLst>
            </p:cNvPr>
            <p:cNvSpPr/>
            <p:nvPr/>
          </p:nvSpPr>
          <p:spPr>
            <a:xfrm>
              <a:off x="1585947"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95" name="椭圆 194">
              <a:extLst>
                <a:ext uri="{FF2B5EF4-FFF2-40B4-BE49-F238E27FC236}">
                  <a16:creationId xmlns:a16="http://schemas.microsoft.com/office/drawing/2014/main" id="{D9141199-A1C8-68B9-DCC9-793E075EF322}"/>
                </a:ext>
              </a:extLst>
            </p:cNvPr>
            <p:cNvSpPr/>
            <p:nvPr/>
          </p:nvSpPr>
          <p:spPr>
            <a:xfrm>
              <a:off x="1694184" y="5853247"/>
              <a:ext cx="62434" cy="62434"/>
            </a:xfrm>
            <a:prstGeom prst="ellipse">
              <a:avLst/>
            </a:prstGeom>
            <a:solidFill>
              <a:schemeClr val="bg1">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grpSp>
    </p:spTree>
    <p:extLst>
      <p:ext uri="{BB962C8B-B14F-4D97-AF65-F5344CB8AC3E}">
        <p14:creationId xmlns:p14="http://schemas.microsoft.com/office/powerpoint/2010/main" val="276513364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chapter_0">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a:solidFill>
                  <a:schemeClr val="accent1"/>
                </a:solidFill>
                <a:latin typeface="微软雅黑" panose="020B0503020204020204" pitchFamily="34" charset="-122"/>
                <a:ea typeface="微软雅黑" panose="020B0503020204020204" pitchFamily="34" charset="-122"/>
              </a:rPr>
              <a:t>01</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4800" b="0" i="0" dirty="0">
                <a:solidFill>
                  <a:srgbClr val="0D0D0D"/>
                </a:solidFill>
                <a:effectLst/>
                <a:highlight>
                  <a:srgbClr val="FFFFFF"/>
                </a:highlight>
                <a:latin typeface="Söhne"/>
              </a:rPr>
              <a:t>System Overview</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a:solidFill>
                  <a:schemeClr val="accent1"/>
                </a:solidFill>
                <a:latin typeface="微软雅黑" panose="020B0503020204020204" pitchFamily="34" charset="-122"/>
                <a:ea typeface="微软雅黑" panose="020B0503020204020204" pitchFamily="34" charset="-122"/>
              </a:rPr>
              <a:t>System Overview.</a:t>
            </a:r>
          </a:p>
        </p:txBody>
      </p:sp>
    </p:spTree>
  </p:cSld>
  <p:clrMapOvr>
    <a:overrideClrMapping bg1="lt1" tx1="dk1" bg2="lt2" tx2="dk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9"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4" name="图片1"/>
          <p:cNvSpPr/>
          <p:nvPr/>
        </p:nvSpPr>
        <p:spPr>
          <a:xfrm>
            <a:off x="-635" y="765810"/>
            <a:ext cx="3980815" cy="533844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Rectangle 7"/>
          <p:cNvSpPr/>
          <p:nvPr/>
        </p:nvSpPr>
        <p:spPr>
          <a:xfrm rot="16200000">
            <a:off x="8005527" y="1918489"/>
            <a:ext cx="4392617" cy="3980329"/>
          </a:xfrm>
          <a:prstGeom prst="rect">
            <a:avLst/>
          </a:prstGeom>
          <a:gradFill>
            <a:gsLst>
              <a:gs pos="52000">
                <a:srgbClr val="F48189">
                  <a:alpha val="51000"/>
                </a:srgbClr>
              </a:gs>
              <a:gs pos="100000">
                <a:schemeClr val="bg1">
                  <a:alpha val="10000"/>
                </a:schemeClr>
              </a:gs>
              <a:gs pos="15000">
                <a:srgbClr val="F58C78">
                  <a:alpha val="76000"/>
                </a:srgbClr>
              </a:gs>
            </a:gsLst>
            <a:lin ang="0" scaled="0"/>
          </a:gra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p>
        </p:txBody>
      </p:sp>
      <p:sp>
        <p:nvSpPr>
          <p:cNvPr id="10" name="Rectangle 9"/>
          <p:cNvSpPr/>
          <p:nvPr/>
        </p:nvSpPr>
        <p:spPr>
          <a:xfrm rot="16200000">
            <a:off x="-206142" y="1918490"/>
            <a:ext cx="4392615" cy="3980329"/>
          </a:xfrm>
          <a:prstGeom prst="rect">
            <a:avLst/>
          </a:prstGeom>
          <a:gradFill>
            <a:gsLst>
              <a:gs pos="50000">
                <a:schemeClr val="accent1">
                  <a:alpha val="20000"/>
                </a:schemeClr>
              </a:gs>
              <a:gs pos="100000">
                <a:schemeClr val="accent1">
                  <a:alpha val="0"/>
                </a:schemeClr>
              </a:gs>
              <a:gs pos="0">
                <a:schemeClr val="accent1">
                  <a:alpha val="50000"/>
                </a:schemeClr>
              </a:gs>
            </a:gsLst>
            <a:lin ang="0" scaled="0"/>
          </a:gra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sym typeface="+mn-ea"/>
            </a:endParaRPr>
          </a:p>
        </p:txBody>
      </p:sp>
      <p:sp>
        <p:nvSpPr>
          <p:cNvPr id="11" name="内容"/>
          <p:cNvSpPr txBox="1"/>
          <p:nvPr/>
        </p:nvSpPr>
        <p:spPr>
          <a:xfrm>
            <a:off x="4102100" y="2703195"/>
            <a:ext cx="3851275" cy="2868930"/>
          </a:xfrm>
          <a:prstGeom prst="rect">
            <a:avLst/>
          </a:prstGeom>
          <a:noFill/>
        </p:spPr>
        <p:txBody>
          <a:bodyPr wrap="square">
            <a:normAutofit fontScale="95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buClrTx/>
              <a:buSzTx/>
              <a:buNone/>
            </a:pPr>
            <a:r>
              <a:rPr lang="en-US" altLang="ja-JP" sz="1200" b="0" i="0" dirty="0">
                <a:solidFill>
                  <a:srgbClr val="0D0D0D"/>
                </a:solidFill>
                <a:effectLst/>
                <a:highlight>
                  <a:srgbClr val="FFFFFF"/>
                </a:highlight>
                <a:latin typeface="Söhne"/>
              </a:rPr>
              <a:t>In the era of AGI (Artificial General Intelligence), the main theme is mutual learning and progress between humans and artificial intelligence (AI). The system aims to create an environment where humans and AI agents work together. It is designed to facilitate collaborative work by generating various applications through AI to assist humans in completing tasks. The system also provides necessary resources like capital and labor to AI agents, fostering internal collaboration and adaptive development within the AI ecosystem.</a:t>
            </a:r>
            <a:endParaRPr lang="en-US" sz="1200" dirty="0">
              <a:latin typeface="微软雅黑" panose="020B0503020204020204" charset="-122"/>
              <a:ea typeface="微软雅黑" panose="020B0503020204020204" charset="-122"/>
              <a:sym typeface="+mn-ea"/>
            </a:endParaRPr>
          </a:p>
        </p:txBody>
      </p:sp>
      <p:sp>
        <p:nvSpPr>
          <p:cNvPr id="13" name="标题"/>
          <p:cNvSpPr txBox="1"/>
          <p:nvPr/>
        </p:nvSpPr>
        <p:spPr>
          <a:xfrm>
            <a:off x="4107180" y="2178050"/>
            <a:ext cx="3977005" cy="525145"/>
          </a:xfrm>
          <a:prstGeom prst="rect">
            <a:avLst/>
          </a:prstGeom>
          <a:noFill/>
        </p:spPr>
        <p:txBody>
          <a:bodyPr wrap="square"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10000"/>
              </a:lnSpc>
            </a:pPr>
            <a:r>
              <a:rPr lang="en-US" sz="3000" b="1" dirty="0">
                <a:solidFill>
                  <a:schemeClr val="accent1"/>
                </a:solidFill>
                <a:latin typeface="微软雅黑" panose="020B0503020204020204" charset="-122"/>
                <a:ea typeface="微软雅黑" panose="020B0503020204020204" charset="-122"/>
                <a:sym typeface="+mn-ea"/>
              </a:rPr>
              <a:t>Requirement</a:t>
            </a:r>
          </a:p>
        </p:txBody>
      </p:sp>
      <p:sp>
        <p:nvSpPr>
          <p:cNvPr id="16" name="Rectangle 15"/>
          <p:cNvSpPr/>
          <p:nvPr/>
        </p:nvSpPr>
        <p:spPr>
          <a:xfrm>
            <a:off x="4234583" y="5755912"/>
            <a:ext cx="1577909" cy="3483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id-ID">
              <a:sym typeface="+mn-ea"/>
            </a:endParaRPr>
          </a:p>
        </p:txBody>
      </p:sp>
      <p:sp>
        <p:nvSpPr>
          <p:cNvPr id="17" name="TextBox 16"/>
          <p:cNvSpPr txBox="1"/>
          <p:nvPr/>
        </p:nvSpPr>
        <p:spPr>
          <a:xfrm>
            <a:off x="4322982" y="5799977"/>
            <a:ext cx="1380490" cy="245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id-ID" sz="1000" spc="400">
                <a:solidFill>
                  <a:schemeClr val="tx2"/>
                </a:solidFill>
                <a:uFillTx/>
                <a:latin typeface="微软雅黑" panose="020B0503020204020204" charset="-122"/>
                <a:ea typeface="微软雅黑" panose="020B0503020204020204" charset="-122"/>
              </a:rPr>
              <a:t>VIEW MORE</a:t>
            </a:r>
          </a:p>
        </p:txBody>
      </p:sp>
      <p:sp>
        <p:nvSpPr>
          <p:cNvPr id="5" name="图片2"/>
          <p:cNvSpPr/>
          <p:nvPr/>
        </p:nvSpPr>
        <p:spPr>
          <a:xfrm>
            <a:off x="8211185" y="765810"/>
            <a:ext cx="3980815" cy="5338445"/>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6" name="Rectangle 9"/>
          <p:cNvSpPr/>
          <p:nvPr/>
        </p:nvSpPr>
        <p:spPr>
          <a:xfrm rot="16200000">
            <a:off x="8005678" y="1918490"/>
            <a:ext cx="4392615" cy="3980329"/>
          </a:xfrm>
          <a:prstGeom prst="rect">
            <a:avLst/>
          </a:prstGeom>
          <a:gradFill>
            <a:gsLst>
              <a:gs pos="50000">
                <a:schemeClr val="accent1">
                  <a:alpha val="20000"/>
                </a:schemeClr>
              </a:gs>
              <a:gs pos="100000">
                <a:schemeClr val="accent1">
                  <a:alpha val="0"/>
                </a:schemeClr>
              </a:gs>
              <a:gs pos="0">
                <a:schemeClr val="accent1">
                  <a:alpha val="50000"/>
                </a:schemeClr>
              </a:gs>
            </a:gsLst>
            <a:lin ang="0" scaled="0"/>
          </a:gradFill>
          <a:ln>
            <a:noFill/>
          </a:ln>
          <a:effectLst>
            <a:glow>
              <a:schemeClr val="accent1">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id-ID">
              <a:sym typeface="+mn-ea"/>
            </a:endParaRPr>
          </a:p>
        </p:txBody>
      </p:sp>
    </p:spTree>
    <p:extLst>
      <p:ext uri="{BB962C8B-B14F-4D97-AF65-F5344CB8AC3E}">
        <p14:creationId xmlns:p14="http://schemas.microsoft.com/office/powerpoint/2010/main" val="21880125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38"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36" name="矩形: 圆角 135"/>
          <p:cNvSpPr/>
          <p:nvPr>
            <p:custDataLst>
              <p:tags r:id="rId2"/>
            </p:custDataLst>
          </p:nvPr>
        </p:nvSpPr>
        <p:spPr>
          <a:xfrm>
            <a:off x="911509" y="1605511"/>
            <a:ext cx="10500093" cy="4254565"/>
          </a:xfrm>
          <a:prstGeom prst="roundRect">
            <a:avLst>
              <a:gd name="adj" fmla="val 2135"/>
            </a:avLst>
          </a:prstGeom>
          <a:solidFill>
            <a:schemeClr val="bg1"/>
          </a:solidFill>
          <a:ln w="34925">
            <a:gradFill flip="none" rotWithShape="1">
              <a:gsLst>
                <a:gs pos="0">
                  <a:schemeClr val="accent1">
                    <a:alpha val="0"/>
                  </a:schemeClr>
                </a:gs>
                <a:gs pos="81000">
                  <a:schemeClr val="accent1"/>
                </a:gs>
              </a:gsLst>
              <a:lin ang="16200000" scaled="1"/>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sz="2400">
              <a:solidFill>
                <a:schemeClr val="bg1"/>
              </a:solidFill>
            </a:endParaRPr>
          </a:p>
        </p:txBody>
      </p:sp>
      <p:sp>
        <p:nvSpPr>
          <p:cNvPr id="5" name="内容"/>
          <p:cNvSpPr txBox="1"/>
          <p:nvPr>
            <p:custDataLst>
              <p:tags r:id="rId3"/>
            </p:custDataLst>
          </p:nvPr>
        </p:nvSpPr>
        <p:spPr>
          <a:xfrm>
            <a:off x="1097280" y="1772530"/>
            <a:ext cx="10092648" cy="3910818"/>
          </a:xfrm>
          <a:prstGeom prst="rect">
            <a:avLst/>
          </a:prstGeom>
          <a:noFill/>
        </p:spPr>
        <p:txBody>
          <a:bodyPr wrap="square" lIns="121856" tIns="60927" rIns="121856" bIns="60927">
            <a:normAutofit fontScale="92500" lnSpcReduction="10000"/>
          </a:bodyPr>
          <a:lstStyle>
            <a:defPPr>
              <a:defRPr lang="en-US"/>
            </a:defPPr>
            <a:lvl1pPr marL="0" algn="l" defTabSz="914400" rtl="0" eaLnBrk="0" latinLnBrk="0" hangingPunct="0">
              <a:defRPr sz="1800" kern="1200">
                <a:solidFill>
                  <a:schemeClr val="tx1"/>
                </a:solidFill>
                <a:latin typeface="Arial" pitchFamily="34" charset="0"/>
                <a:ea typeface="宋体" panose="02010600030101010101" pitchFamily="2" charset="-122"/>
                <a:cs typeface="+mn-cs"/>
              </a:defRPr>
            </a:lvl1pPr>
            <a:lvl2pPr marL="742950" indent="-285750" algn="l" defTabSz="914400" rtl="0" eaLnBrk="0" latinLnBrk="0" hangingPunct="0">
              <a:defRPr sz="1800" kern="1200">
                <a:solidFill>
                  <a:schemeClr val="tx1"/>
                </a:solidFill>
                <a:latin typeface="Arial" pitchFamily="34" charset="0"/>
                <a:ea typeface="宋体" panose="02010600030101010101" pitchFamily="2" charset="-122"/>
                <a:cs typeface="+mn-cs"/>
              </a:defRPr>
            </a:lvl2pPr>
            <a:lvl3pPr marL="1143000" indent="-228600" algn="l" defTabSz="914400" rtl="0" eaLnBrk="0" latinLnBrk="0" hangingPunct="0">
              <a:defRPr sz="1800" kern="1200">
                <a:solidFill>
                  <a:schemeClr val="tx1"/>
                </a:solidFill>
                <a:latin typeface="Arial" pitchFamily="34" charset="0"/>
                <a:ea typeface="宋体" panose="02010600030101010101" pitchFamily="2" charset="-122"/>
                <a:cs typeface="+mn-cs"/>
              </a:defRPr>
            </a:lvl3pPr>
            <a:lvl4pPr marL="1600200" indent="-228600" algn="l" defTabSz="914400" rtl="0" eaLnBrk="0" latinLnBrk="0" hangingPunct="0">
              <a:defRPr sz="1800" kern="1200">
                <a:solidFill>
                  <a:schemeClr val="tx1"/>
                </a:solidFill>
                <a:latin typeface="Arial" pitchFamily="34" charset="0"/>
                <a:ea typeface="宋体" panose="02010600030101010101" pitchFamily="2" charset="-122"/>
                <a:cs typeface="+mn-cs"/>
              </a:defRPr>
            </a:lvl4pPr>
            <a:lvl5pPr marL="2057400" indent="-228600" algn="l" defTabSz="914400" rtl="0" eaLnBrk="0" latinLnBrk="0" hangingPunct="0">
              <a:defRPr sz="1800" kern="1200">
                <a:solidFill>
                  <a:schemeClr val="tx1"/>
                </a:solidFill>
                <a:latin typeface="Arial"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宋体" panose="02010600030101010101" pitchFamily="2" charset="-122"/>
                <a:cs typeface="+mn-cs"/>
              </a:defRPr>
            </a:lvl9pPr>
          </a:lstStyle>
          <a:p>
            <a:pPr algn="l">
              <a:buFont typeface="+mj-lt"/>
              <a:buAutoNum type="arabicPeriod"/>
            </a:pPr>
            <a:r>
              <a:rPr lang="en-US" altLang="ja-JP" sz="1600" b="1" i="0" dirty="0">
                <a:solidFill>
                  <a:srgbClr val="0D0D0D"/>
                </a:solidFill>
                <a:effectLst/>
                <a:highlight>
                  <a:srgbClr val="FFFFFF"/>
                </a:highlight>
                <a:latin typeface="Söhne"/>
              </a:rPr>
              <a:t>Core Platform of The Agents</a:t>
            </a:r>
            <a:r>
              <a:rPr lang="en-US" altLang="ja-JP" sz="1600" b="0" i="0" dirty="0">
                <a:solidFill>
                  <a:srgbClr val="0D0D0D"/>
                </a:solidFill>
                <a:effectLst/>
                <a:highlight>
                  <a:srgbClr val="FFFFFF"/>
                </a:highlight>
                <a:latin typeface="Söhne"/>
              </a:rPr>
              <a:t> Developed collaboratively by a team of developers and experts, this system has the capacity for automatic development, deep domain knowledge, and continuous learning and improvement. In the realm of The Agents, each agent evolves autonomously, works collaboratively, and completes tasks assigned by other platforms.</a:t>
            </a:r>
          </a:p>
          <a:p>
            <a:pPr algn="l">
              <a:buFont typeface="+mj-lt"/>
              <a:buAutoNum type="arabicPeriod"/>
            </a:pPr>
            <a:r>
              <a:rPr lang="en-US" altLang="ja-JP" sz="1600" b="1" i="0" dirty="0">
                <a:solidFill>
                  <a:srgbClr val="0D0D0D"/>
                </a:solidFill>
                <a:effectLst/>
                <a:highlight>
                  <a:srgbClr val="FFFFFF"/>
                </a:highlight>
                <a:latin typeface="Söhne"/>
              </a:rPr>
              <a:t>Software Generation and Management Platform</a:t>
            </a:r>
            <a:r>
              <a:rPr lang="en-US" altLang="ja-JP" sz="1600" b="0" i="0" dirty="0">
                <a:solidFill>
                  <a:srgbClr val="0D0D0D"/>
                </a:solidFill>
                <a:effectLst/>
                <a:highlight>
                  <a:srgbClr val="FFFFFF"/>
                </a:highlight>
                <a:latin typeface="Söhne"/>
              </a:rPr>
              <a:t> Maintained by the development and management team, this professional software generation platform allows managers to provide the realm of The Agents with knowledge bases and system requirements. The realm provides the software generation platform with information in UADL (Universal Application Description Language), which developers use to generate and update systems using templates.</a:t>
            </a:r>
          </a:p>
          <a:p>
            <a:pPr algn="l">
              <a:buFont typeface="+mj-lt"/>
              <a:buAutoNum type="arabicPeriod"/>
            </a:pPr>
            <a:r>
              <a:rPr lang="en-US" altLang="ja-JP" sz="1600" b="1" i="0" dirty="0">
                <a:solidFill>
                  <a:srgbClr val="0D0D0D"/>
                </a:solidFill>
                <a:effectLst/>
                <a:highlight>
                  <a:srgbClr val="FFFFFF"/>
                </a:highlight>
                <a:latin typeface="Söhne"/>
              </a:rPr>
              <a:t>Customer Application Platform</a:t>
            </a:r>
            <a:r>
              <a:rPr lang="en-US" altLang="ja-JP" sz="1600" b="0" i="0" dirty="0">
                <a:solidFill>
                  <a:srgbClr val="0D0D0D"/>
                </a:solidFill>
                <a:effectLst/>
                <a:highlight>
                  <a:srgbClr val="FFFFFF"/>
                </a:highlight>
                <a:latin typeface="Söhne"/>
              </a:rPr>
              <a:t> Responsible for collecting and managing customer information, forming tasks that can be completed by specific agents. After an agent within the realm of The Agents completes these tasks, they are finalized with the verification of professional systems or human experts.</a:t>
            </a:r>
          </a:p>
          <a:p>
            <a:pPr algn="l">
              <a:buFont typeface="+mj-lt"/>
              <a:buAutoNum type="arabicPeriod"/>
            </a:pPr>
            <a:r>
              <a:rPr lang="en-US" altLang="ja-JP" sz="1600" b="1" i="0" dirty="0">
                <a:solidFill>
                  <a:srgbClr val="0D0D0D"/>
                </a:solidFill>
                <a:effectLst/>
                <a:highlight>
                  <a:srgbClr val="FFFFFF"/>
                </a:highlight>
                <a:latin typeface="Söhne"/>
              </a:rPr>
              <a:t>User Management Platform</a:t>
            </a:r>
            <a:r>
              <a:rPr lang="en-US" altLang="ja-JP" sz="1600" b="0" i="0" dirty="0">
                <a:solidFill>
                  <a:srgbClr val="0D0D0D"/>
                </a:solidFill>
                <a:effectLst/>
                <a:highlight>
                  <a:srgbClr val="FFFFFF"/>
                </a:highlight>
                <a:latin typeface="Söhne"/>
              </a:rPr>
              <a:t> Manages user login information and collaboration, offering role-based user management and supporting various authentication methods.</a:t>
            </a:r>
          </a:p>
          <a:p>
            <a:pPr algn="l">
              <a:buFont typeface="+mj-lt"/>
              <a:buAutoNum type="arabicPeriod"/>
            </a:pPr>
            <a:r>
              <a:rPr lang="en-US" altLang="ja-JP" sz="1600" b="1" i="0" dirty="0">
                <a:solidFill>
                  <a:srgbClr val="0D0D0D"/>
                </a:solidFill>
                <a:effectLst/>
                <a:highlight>
                  <a:srgbClr val="FFFFFF"/>
                </a:highlight>
                <a:latin typeface="Söhne"/>
              </a:rPr>
              <a:t>Workflow Management Platform</a:t>
            </a:r>
            <a:r>
              <a:rPr lang="en-US" altLang="ja-JP" sz="1600" b="0" i="0" dirty="0">
                <a:solidFill>
                  <a:srgbClr val="0D0D0D"/>
                </a:solidFill>
                <a:effectLst/>
                <a:highlight>
                  <a:srgbClr val="FFFFFF"/>
                </a:highlight>
                <a:latin typeface="Söhne"/>
              </a:rPr>
              <a:t> This platform provides interfaces between the core platform of The Agents, the GPTs platform, and other platforms. The realm of The Agents and the GPTs transfer operational results to various application platforms and the code generation platform through actions, while the application systems also transfer their information to the realm of The Agents through this process control platform.</a:t>
            </a:r>
          </a:p>
          <a:p>
            <a:pPr algn="l">
              <a:buFont typeface="+mj-lt"/>
              <a:buAutoNum type="arabicPeriod"/>
            </a:pPr>
            <a:r>
              <a:rPr lang="en-US" altLang="ja-JP" sz="1600" b="1" i="0" dirty="0">
                <a:solidFill>
                  <a:srgbClr val="0D0D0D"/>
                </a:solidFill>
                <a:effectLst/>
                <a:highlight>
                  <a:srgbClr val="FFFFFF"/>
                </a:highlight>
                <a:latin typeface="Söhne"/>
              </a:rPr>
              <a:t>Payment Platform Integration</a:t>
            </a:r>
            <a:r>
              <a:rPr lang="en-US" altLang="ja-JP" sz="1600" b="0" i="0" dirty="0">
                <a:solidFill>
                  <a:srgbClr val="0D0D0D"/>
                </a:solidFill>
                <a:effectLst/>
                <a:highlight>
                  <a:srgbClr val="FFFFFF"/>
                </a:highlight>
                <a:latin typeface="Söhne"/>
              </a:rPr>
              <a:t> Provides payment connections for all the above platforms.</a:t>
            </a:r>
          </a:p>
          <a:p>
            <a:pPr algn="l">
              <a:buFont typeface="+mj-lt"/>
              <a:buAutoNum type="arabicPeriod"/>
            </a:pPr>
            <a:r>
              <a:rPr lang="en-US" altLang="ja-JP" sz="1600" b="1" i="0" dirty="0">
                <a:solidFill>
                  <a:srgbClr val="0D0D0D"/>
                </a:solidFill>
                <a:effectLst/>
                <a:highlight>
                  <a:srgbClr val="FFFFFF"/>
                </a:highlight>
                <a:latin typeface="Söhne"/>
              </a:rPr>
              <a:t>Portal Website of The Agents’ Domain</a:t>
            </a:r>
            <a:r>
              <a:rPr lang="en-US" altLang="ja-JP" sz="1600" b="0" i="0" dirty="0">
                <a:solidFill>
                  <a:srgbClr val="0D0D0D"/>
                </a:solidFill>
                <a:effectLst/>
                <a:highlight>
                  <a:srgbClr val="FFFFFF"/>
                </a:highlight>
                <a:latin typeface="Söhne"/>
              </a:rPr>
              <a:t> Integrates all the above platforms to form a comprehensive portal website.</a:t>
            </a:r>
          </a:p>
        </p:txBody>
      </p:sp>
      <p:sp>
        <p:nvSpPr>
          <p:cNvPr id="3" name="标题">
            <a:extLst>
              <a:ext uri="{FF2B5EF4-FFF2-40B4-BE49-F238E27FC236}">
                <a16:creationId xmlns:a16="http://schemas.microsoft.com/office/drawing/2014/main" id="{BF1935D3-0A24-525E-434A-3B0E6B94BA1C}"/>
              </a:ext>
            </a:extLst>
          </p:cNvPr>
          <p:cNvSpPr txBox="1"/>
          <p:nvPr/>
        </p:nvSpPr>
        <p:spPr>
          <a:xfrm>
            <a:off x="911509" y="705536"/>
            <a:ext cx="8924500" cy="584775"/>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accent1"/>
                </a:solidFill>
                <a:latin typeface="微软雅黑" panose="020B0503020204020204" pitchFamily="34" charset="-122"/>
                <a:ea typeface="微软雅黑" panose="020B0503020204020204" pitchFamily="34" charset="-122"/>
                <a:cs typeface="+mj-cs"/>
                <a:sym typeface="+mn-ea"/>
              </a:rPr>
              <a:t>System</a:t>
            </a:r>
            <a:r>
              <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rPr>
              <a:t> </a:t>
            </a:r>
            <a:r>
              <a:rPr lang="en-US" altLang="zh-CN" sz="3200" b="1" dirty="0">
                <a:solidFill>
                  <a:schemeClr val="accent1"/>
                </a:solidFill>
                <a:latin typeface="微软雅黑" panose="020B0503020204020204" pitchFamily="34" charset="-122"/>
                <a:ea typeface="微软雅黑" panose="020B0503020204020204" pitchFamily="34" charset="-122"/>
                <a:cs typeface="+mj-cs"/>
                <a:sym typeface="+mn-ea"/>
              </a:rPr>
              <a:t>Struct</a:t>
            </a:r>
            <a:endParaRPr lang="zh-CN" altLang="en-US" sz="3200" b="1" dirty="0">
              <a:solidFill>
                <a:schemeClr val="accent1"/>
              </a:solidFill>
              <a:latin typeface="微软雅黑" panose="020B0503020204020204" pitchFamily="34" charset="-122"/>
              <a:ea typeface="微软雅黑" panose="020B0503020204020204" pitchFamily="34" charset="-122"/>
              <a:cs typeface="+mj-c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chapter_1">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a:solidFill>
                  <a:schemeClr val="accent1"/>
                </a:solidFill>
                <a:latin typeface="微软雅黑" panose="020B0503020204020204" pitchFamily="34" charset="-122"/>
                <a:ea typeface="微软雅黑" panose="020B0503020204020204" pitchFamily="34" charset="-122"/>
              </a:rPr>
              <a:t>02</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4800" b="1" i="0" dirty="0">
                <a:solidFill>
                  <a:srgbClr val="0D0D0D"/>
                </a:solidFill>
                <a:effectLst/>
                <a:highlight>
                  <a:srgbClr val="FFFFFF"/>
                </a:highlight>
                <a:latin typeface="Söhne"/>
              </a:rPr>
              <a:t>Core Platform of The Agents:</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The Core Platform of The Agents</a:t>
            </a:r>
            <a:r>
              <a:rPr lang="zh-CN" altLang="en-US" sz="1400" dirty="0">
                <a:solidFill>
                  <a:schemeClr val="accent1"/>
                </a:solidFill>
                <a:latin typeface="微软雅黑" panose="020B0503020204020204" pitchFamily="34" charset="-122"/>
                <a:ea typeface="微软雅黑" panose="020B0503020204020204" pitchFamily="34" charset="-122"/>
              </a:rPr>
              <a:t>.</a:t>
            </a:r>
          </a:p>
        </p:txBody>
      </p:sp>
    </p:spTree>
  </p:cSld>
  <p:clrMapOvr>
    <a:overrideClrMapping bg1="lt1" tx1="dk1" bg2="lt2" tx2="dk2" accent1="accent1" accent2="accent2" accent3="accent3" accent4="accent4" accent5="accent5" accent6="accent6" hlink="hlink" folHlink="folHlink"/>
  </p:clrMapOvr>
  <p:transition/>
</p:sld>
</file>

<file path=ppt/slides/slide7.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80"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平滑4">
            <a:extLst>
              <a:ext uri="{FF2B5EF4-FFF2-40B4-BE49-F238E27FC236}">
                <a16:creationId xmlns:a16="http://schemas.microsoft.com/office/drawing/2014/main" id="{F2B0DAFD-23F1-DDE9-9BED-B8A10B70FA2B}"/>
              </a:ext>
            </a:extLst>
          </p:cNvPr>
          <p:cNvSpPr/>
          <p:nvPr>
            <p:custDataLst>
              <p:tags r:id="rId1"/>
            </p:custDataLst>
          </p:nvPr>
        </p:nvSpPr>
        <p:spPr>
          <a:xfrm>
            <a:off x="12131040" y="0"/>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61" name="图片1"/>
          <p:cNvSpPr/>
          <p:nvPr>
            <p:custDataLst>
              <p:tags r:id="rId2"/>
            </p:custDataLst>
          </p:nvPr>
        </p:nvSpPr>
        <p:spPr>
          <a:xfrm>
            <a:off x="6574367" y="592667"/>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9"/>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a:ea typeface="Calibri" panose="020F0502020204030204"/>
              <a:cs typeface="Calibri" panose="020F0502020204030204"/>
              <a:sym typeface="Calibri"/>
            </a:endParaRPr>
          </a:p>
        </p:txBody>
      </p:sp>
      <p:sp>
        <p:nvSpPr>
          <p:cNvPr id="6" name="图片2"/>
          <p:cNvSpPr/>
          <p:nvPr>
            <p:custDataLst>
              <p:tags r:id="rId3"/>
            </p:custDataLst>
          </p:nvPr>
        </p:nvSpPr>
        <p:spPr>
          <a:xfrm>
            <a:off x="6574367" y="3578860"/>
            <a:ext cx="4318000" cy="2766907"/>
          </a:xfrm>
          <a:custGeom>
            <a:avLst/>
            <a:gdLst/>
            <a:ahLst/>
            <a:cxnLst>
              <a:cxn ang="3">
                <a:pos x="hc" y="t"/>
              </a:cxn>
              <a:cxn ang="cd2">
                <a:pos x="l" y="vc"/>
              </a:cxn>
              <a:cxn ang="cd4">
                <a:pos x="hc" y="b"/>
              </a:cxn>
              <a:cxn ang="0">
                <a:pos x="r" y="vc"/>
              </a:cxn>
            </a:cxnLst>
            <a:rect l="l" t="t" r="r" b="b"/>
            <a:pathLst>
              <a:path w="5100" h="3268">
                <a:moveTo>
                  <a:pt x="0" y="0"/>
                </a:moveTo>
                <a:lnTo>
                  <a:pt x="5100" y="0"/>
                </a:lnTo>
                <a:lnTo>
                  <a:pt x="5100" y="3268"/>
                </a:lnTo>
                <a:lnTo>
                  <a:pt x="0" y="3268"/>
                </a:lnTo>
                <a:lnTo>
                  <a:pt x="0" y="0"/>
                </a:lnTo>
                <a:close/>
              </a:path>
            </a:pathLst>
          </a:custGeom>
          <a:blipFill>
            <a:blip r:embed="rId10"/>
            <a:stretch>
              <a:fillRect/>
            </a:stretch>
          </a:blip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a:ea typeface="Calibri" panose="020F0502020204030204"/>
              <a:cs typeface="Calibri" panose="020F0502020204030204"/>
              <a:sym typeface="Calibri"/>
            </a:endParaRPr>
          </a:p>
        </p:txBody>
      </p:sp>
      <p:sp>
        <p:nvSpPr>
          <p:cNvPr id="174" name="标题"/>
          <p:cNvSpPr txBox="1"/>
          <p:nvPr>
            <p:custDataLst>
              <p:tags r:id="rId4"/>
            </p:custDataLst>
          </p:nvPr>
        </p:nvSpPr>
        <p:spPr>
          <a:xfrm>
            <a:off x="1039089" y="712725"/>
            <a:ext cx="4942611" cy="470324"/>
          </a:xfrm>
          <a:prstGeom prst="rect">
            <a:avLst/>
          </a:prstGeom>
          <a:noFill/>
          <a:ln>
            <a:noFill/>
          </a:ln>
        </p:spPr>
        <p:txBody>
          <a:bodyPr spcFirstLastPara="1" wrap="square" lIns="60950" tIns="30466" rIns="60950" bIns="30466"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a:pPr>
            <a:r>
              <a:rPr lang="en-US" altLang="zh-CN" sz="2665" b="1" dirty="0">
                <a:solidFill>
                  <a:schemeClr val="accent1"/>
                </a:solidFill>
                <a:latin typeface="微软雅黑" panose="020B0503020204020204" charset="-122"/>
                <a:ea typeface="微软雅黑" panose="020B0503020204020204" charset="-122"/>
                <a:sym typeface="+mn-ea"/>
              </a:rPr>
              <a:t>Basic Concept</a:t>
            </a:r>
            <a:endParaRPr lang="zh-CN" altLang="en-US" sz="2665" b="1" dirty="0">
              <a:solidFill>
                <a:schemeClr val="accent1"/>
              </a:solidFill>
              <a:latin typeface="微软雅黑" panose="020B0503020204020204" charset="-122"/>
              <a:ea typeface="微软雅黑" panose="020B0503020204020204" charset="-122"/>
              <a:sym typeface="+mn-ea"/>
            </a:endParaRPr>
          </a:p>
        </p:txBody>
      </p:sp>
      <p:sp>
        <p:nvSpPr>
          <p:cNvPr id="176" name="内容"/>
          <p:cNvSpPr txBox="1"/>
          <p:nvPr>
            <p:custDataLst>
              <p:tags r:id="rId5"/>
            </p:custDataLst>
          </p:nvPr>
        </p:nvSpPr>
        <p:spPr>
          <a:xfrm>
            <a:off x="1039089" y="1364032"/>
            <a:ext cx="5158511" cy="2580039"/>
          </a:xfrm>
          <a:prstGeom prst="rect">
            <a:avLst/>
          </a:prstGeom>
          <a:noFill/>
          <a:ln>
            <a:noFill/>
          </a:ln>
        </p:spPr>
        <p:txBody>
          <a:bodyPr spcFirstLastPara="1" wrap="square" lIns="60950" tIns="30466" rIns="60950" bIns="30466" anchor="t" anchorCtr="0">
            <a:normAutofit fontScale="95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0" i="0" dirty="0">
                <a:solidFill>
                  <a:srgbClr val="0D0D0D"/>
                </a:solidFill>
                <a:effectLst/>
                <a:highlight>
                  <a:srgbClr val="FFFFFF"/>
                </a:highlight>
                <a:latin typeface="Söhne"/>
              </a:rPr>
              <a:t>Maintained by a development and management team, this platform allows for the provision of knowledge base and system requirements to "The Agents' Domain." It uses a Universal Application Description Language (UADL) for software generation and updates.</a:t>
            </a:r>
            <a:endParaRPr lang="ja-JP" altLang="ja-JP" sz="1800" dirty="0">
              <a:effectLst/>
              <a:latin typeface="ＭＳ Ｐゴシック" panose="020B0600070205080204" pitchFamily="50" charset="-128"/>
              <a:ea typeface="ＭＳ Ｐゴシック" panose="020B0600070205080204" pitchFamily="50" charset="-128"/>
              <a:cs typeface="ＭＳ Ｐゴシック" panose="020B0600070205080204" pitchFamily="50" charset="-128"/>
            </a:endParaRPr>
          </a:p>
        </p:txBody>
      </p:sp>
      <p:sp>
        <p:nvSpPr>
          <p:cNvPr id="177" name="矩形"/>
          <p:cNvSpPr/>
          <p:nvPr>
            <p:custDataLst>
              <p:tags r:id="rId6"/>
            </p:custDataLst>
          </p:nvPr>
        </p:nvSpPr>
        <p:spPr>
          <a:xfrm>
            <a:off x="1039089" y="5036820"/>
            <a:ext cx="1846987" cy="363815"/>
          </a:xfrm>
          <a:prstGeom prst="roundRect">
            <a:avLst>
              <a:gd name="adj" fmla="val 50000"/>
            </a:avLst>
          </a:prstGeom>
          <a:solidFill>
            <a:schemeClr val="accent1"/>
          </a:solidFill>
          <a:ln>
            <a:noFill/>
          </a:ln>
        </p:spPr>
        <p:txBody>
          <a:bodyPr spcFirstLastPara="1" wrap="square" lIns="60950" tIns="30466" rIns="60950" bIns="3046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Calibri"/>
              <a:ea typeface="Calibri" panose="020F0502020204030204"/>
              <a:cs typeface="Calibri" panose="020F0502020204030204"/>
              <a:sym typeface="Calibri"/>
            </a:endParaRPr>
          </a:p>
        </p:txBody>
      </p:sp>
      <p:sp>
        <p:nvSpPr>
          <p:cNvPr id="178" name="文本"/>
          <p:cNvSpPr txBox="1"/>
          <p:nvPr>
            <p:custDataLst>
              <p:tags r:id="rId7"/>
            </p:custDataLst>
          </p:nvPr>
        </p:nvSpPr>
        <p:spPr>
          <a:xfrm>
            <a:off x="1287780" y="5117973"/>
            <a:ext cx="1468967" cy="201507"/>
          </a:xfrm>
          <a:prstGeom prst="rect">
            <a:avLst/>
          </a:prstGeom>
          <a:noFill/>
          <a:ln>
            <a:noFill/>
          </a:ln>
        </p:spPr>
        <p:txBody>
          <a:bodyPr spcFirstLastPara="1" wrap="square" lIns="60950" tIns="30466" rIns="60950" bIns="30466"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5">
                <a:solidFill>
                  <a:schemeClr val="tx2"/>
                </a:solidFill>
                <a:latin typeface="微软雅黑" panose="020B0503020204020204" charset="-122"/>
                <a:ea typeface="微软雅黑" panose="020B0503020204020204" charset="-122"/>
                <a:sym typeface="Montserrat" panose="00000500000000000000"/>
              </a:rPr>
              <a:t>VIEW MORE</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6" name="背景">
            <a:extLst>
              <a:ext uri="{FF2B5EF4-FFF2-40B4-BE49-F238E27FC236}">
                <a16:creationId xmlns:a16="http://schemas.microsoft.com/office/drawing/2014/main" id="{7189D28E-C423-F577-C805-3EC1729989A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滑4">
            <a:extLst>
              <a:ext uri="{FF2B5EF4-FFF2-40B4-BE49-F238E27FC236}">
                <a16:creationId xmlns:a16="http://schemas.microsoft.com/office/drawing/2014/main" id="{F2B0DAFD-23F1-DDE9-9BED-B8A10B70FA2B}"/>
              </a:ext>
            </a:extLst>
          </p:cNvPr>
          <p:cNvSpPr/>
          <p:nvPr>
            <p:custDataLst>
              <p:tags r:id="rId1"/>
            </p:custDataLst>
          </p:nvPr>
        </p:nvSpPr>
        <p:spPr>
          <a:xfrm>
            <a:off x="0" y="566043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0" name="内容"/>
          <p:cNvSpPr txBox="1"/>
          <p:nvPr/>
        </p:nvSpPr>
        <p:spPr>
          <a:xfrm>
            <a:off x="843280" y="1929553"/>
            <a:ext cx="10505440" cy="3930227"/>
          </a:xfrm>
          <a:prstGeom prst="rect">
            <a:avLst/>
          </a:prstGeom>
          <a:solidFill>
            <a:schemeClr val="accent1"/>
          </a:solidFill>
        </p:spPr>
        <p:txBody>
          <a:bodyPr wrap="square" lIns="192193" rIns="192193">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dirty="0"/>
              <a:t>Zeroth Dimension - Ethical Dimension</a:t>
            </a:r>
            <a:r>
              <a:rPr lang="en-US" altLang="ja-JP" dirty="0"/>
              <a:t> The founders define the basic ethical standards of the system.</a:t>
            </a:r>
          </a:p>
          <a:p>
            <a:r>
              <a:rPr lang="en-US" altLang="ja-JP" b="1" dirty="0"/>
              <a:t>First Dimension - Educational Dimension</a:t>
            </a:r>
            <a:r>
              <a:rPr lang="en-US" altLang="ja-JP" dirty="0"/>
              <a:t> Responsible for providing the basic knowledge and standard systems required by other dimensions (including proposals, architecture, design, development, testing, operations, management, industry, etc., covering various types of textbooks and standards).</a:t>
            </a:r>
          </a:p>
          <a:p>
            <a:r>
              <a:rPr lang="en-US" altLang="ja-JP" b="1" dirty="0"/>
              <a:t>Second Dimension - Management Dimension</a:t>
            </a:r>
            <a:r>
              <a:rPr lang="en-US" altLang="ja-JP" dirty="0"/>
              <a:t> Various management personnel are responsible for project management (involving 18 types of management instructions, following management standards to carry out management tasks in various fields).</a:t>
            </a:r>
          </a:p>
          <a:p>
            <a:r>
              <a:rPr lang="en-US" altLang="ja-JP" b="1" dirty="0"/>
              <a:t>Third Dimension - Technical Dimension</a:t>
            </a:r>
            <a:r>
              <a:rPr lang="en-US" altLang="ja-JP" dirty="0"/>
              <a:t> Various technical personnel are responsible for project implementation (including design, development, testing, operations, and other instructions, following related standards and templates to execute tasks under management supervision).</a:t>
            </a:r>
          </a:p>
          <a:p>
            <a:r>
              <a:rPr lang="en-US" altLang="ja-JP" b="1" dirty="0"/>
              <a:t>Fourth Dimension - Industry Dimension</a:t>
            </a:r>
            <a:r>
              <a:rPr lang="en-US" altLang="ja-JP" dirty="0"/>
              <a:t> Programs are automatically generated, including project management systems, medical expert systems, etc. (Industry role instructions carry out industry tasks and are subject to management supervision).</a:t>
            </a:r>
          </a:p>
        </p:txBody>
      </p:sp>
      <p:sp>
        <p:nvSpPr>
          <p:cNvPr id="14" name="icon"/>
          <p:cNvSpPr/>
          <p:nvPr/>
        </p:nvSpPr>
        <p:spPr>
          <a:xfrm>
            <a:off x="829098" y="1120668"/>
            <a:ext cx="412115" cy="41211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1"/>
          </a:solidFill>
          <a:ln w="12700" cap="flat" cmpd="sng" algn="ctr">
            <a:noFill/>
            <a:prstDash val="solid"/>
            <a:miter lim="800000"/>
          </a:ln>
          <a:effectLst/>
        </p:spPr>
        <p:txBody>
          <a:bodyPr anchor="ctr">
            <a:scene3d>
              <a:camera prst="orthographicFront"/>
              <a:lightRig rig="threePt" dir="t"/>
            </a:scene3d>
          </a:bodyPr>
          <a:lstStyle>
            <a:defPPr>
              <a:defRPr lang="zh-CN"/>
            </a:defPPr>
            <a:lvl1pPr marL="0" algn="l" defTabSz="914400" rtl="0" eaLnBrk="0" fontAlgn="base" latinLnBrk="0" hangingPunct="0">
              <a:spcBef>
                <a:spcPct val="0"/>
              </a:spcBef>
              <a:spcAft>
                <a:spcPct val="0"/>
              </a:spcAft>
              <a:defRPr sz="1800" kern="1200">
                <a:solidFill>
                  <a:schemeClr val="lt1"/>
                </a:solidFill>
                <a:latin typeface="+mn-lt"/>
                <a:ea typeface="+mn-ea"/>
                <a:cs typeface="+mn-cs"/>
              </a:defRPr>
            </a:lvl1pPr>
            <a:lvl2pPr marL="457200" algn="l" defTabSz="914400" rtl="0" eaLnBrk="0" fontAlgn="base" latinLnBrk="0" hangingPunct="0">
              <a:spcBef>
                <a:spcPct val="0"/>
              </a:spcBef>
              <a:spcAft>
                <a:spcPct val="0"/>
              </a:spcAft>
              <a:defRPr sz="1800" kern="1200">
                <a:solidFill>
                  <a:schemeClr val="lt1"/>
                </a:solidFill>
                <a:latin typeface="+mn-lt"/>
                <a:ea typeface="+mn-ea"/>
                <a:cs typeface="+mn-cs"/>
              </a:defRPr>
            </a:lvl2pPr>
            <a:lvl3pPr marL="914400" algn="l" defTabSz="914400" rtl="0" eaLnBrk="0" fontAlgn="base" latinLnBrk="0" hangingPunct="0">
              <a:spcBef>
                <a:spcPct val="0"/>
              </a:spcBef>
              <a:spcAft>
                <a:spcPct val="0"/>
              </a:spcAft>
              <a:defRPr sz="1800" kern="1200">
                <a:solidFill>
                  <a:schemeClr val="lt1"/>
                </a:solidFill>
                <a:latin typeface="+mn-lt"/>
                <a:ea typeface="+mn-ea"/>
                <a:cs typeface="+mn-cs"/>
              </a:defRPr>
            </a:lvl3pPr>
            <a:lvl4pPr marL="1371600" algn="l" defTabSz="914400" rtl="0" eaLnBrk="0" fontAlgn="base" latinLnBrk="0" hangingPunct="0">
              <a:spcBef>
                <a:spcPct val="0"/>
              </a:spcBef>
              <a:spcAft>
                <a:spcPct val="0"/>
              </a:spcAft>
              <a:defRPr sz="1800" kern="1200">
                <a:solidFill>
                  <a:schemeClr val="lt1"/>
                </a:solidFill>
                <a:latin typeface="+mn-lt"/>
                <a:ea typeface="+mn-ea"/>
                <a:cs typeface="+mn-cs"/>
              </a:defRPr>
            </a:lvl4pPr>
            <a:lvl5pPr marL="1828800" algn="l" defTabSz="914400" rtl="0" eaLnBrk="0" fontAlgn="base" latinLnBrk="0" hangingPunct="0">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eaLnBrk="1" fontAlgn="auto" hangingPunct="1">
              <a:spcBef>
                <a:spcPct val="0"/>
              </a:spcBef>
              <a:spcAft>
                <a:spcPct val="0"/>
              </a:spcAft>
              <a:defRPr/>
            </a:pPr>
            <a:endParaRPr lang="zh-CN" altLang="en-US" sz="1355">
              <a:solidFill>
                <a:srgbClr val="FFFFFF"/>
              </a:solidFill>
              <a:latin typeface="inpin heiti" charset="-122"/>
              <a:ea typeface="inpin heiti" charset="-122"/>
              <a:cs typeface="inpin heiti" charset="-122"/>
              <a:sym typeface="Helvetica Light"/>
            </a:endParaRPr>
          </a:p>
        </p:txBody>
      </p:sp>
      <p:sp>
        <p:nvSpPr>
          <p:cNvPr id="3" name="标题">
            <a:extLst>
              <a:ext uri="{FF2B5EF4-FFF2-40B4-BE49-F238E27FC236}">
                <a16:creationId xmlns:a16="http://schemas.microsoft.com/office/drawing/2014/main" id="{2A90606F-6442-E415-B623-E2219CFAC91E}"/>
              </a:ext>
            </a:extLst>
          </p:cNvPr>
          <p:cNvSpPr txBox="1"/>
          <p:nvPr/>
        </p:nvSpPr>
        <p:spPr>
          <a:xfrm>
            <a:off x="1241213" y="1065115"/>
            <a:ext cx="7823274" cy="523220"/>
          </a:xfrm>
          <a:prstGeom prst="rect">
            <a:avLst/>
          </a:prstGeom>
          <a:noFill/>
        </p:spPr>
        <p:txBody>
          <a:bodyPr wrap="square"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3200" b="1" i="0" dirty="0">
                <a:solidFill>
                  <a:srgbClr val="0D0D0D"/>
                </a:solidFill>
                <a:effectLst/>
                <a:highlight>
                  <a:srgbClr val="FFFFFF"/>
                </a:highlight>
                <a:latin typeface="Söhne"/>
              </a:rPr>
              <a:t>Theoretical Foundation: System Dimensions</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chapter_2">
    <p:bg>
      <p:bgPr>
        <a:solidFill>
          <a:schemeClr val="bg1"/>
        </a:solidFill>
        <a:effectLst/>
      </p:bgPr>
    </p:bg>
    <p:spTree>
      <p:nvGrpSpPr>
        <p:cNvPr id="1" name=""/>
        <p:cNvGrpSpPr/>
        <p:nvPr/>
      </p:nvGrpSpPr>
      <p:grpSpPr>
        <a:xfrm>
          <a:off x="0" y="0"/>
          <a:ext cx="0" cy="0"/>
          <a:chOff x="0" y="0"/>
          <a:chExt cx="0" cy="0"/>
        </a:xfrm>
      </p:grpSpPr>
      <p:grpSp>
        <p:nvGrpSpPr>
          <p:cNvPr id="22" name="组合 21" hidden="1"/>
          <p:cNvGrpSpPr/>
          <p:nvPr/>
        </p:nvGrpSpPr>
        <p:grpSpPr>
          <a:xfrm>
            <a:off x="0" y="0"/>
            <a:ext cx="12192000" cy="6857365"/>
            <a:chOff x="0" y="0"/>
            <a:chExt cx="19200" cy="10799"/>
          </a:xfrm>
        </p:grpSpPr>
        <p:sp>
          <p:nvSpPr>
            <p:cNvPr id="6" name="椭圆 5"/>
            <p:cNvSpPr/>
            <p:nvPr/>
          </p:nvSpPr>
          <p:spPr>
            <a:xfrm>
              <a:off x="1621" y="1675"/>
              <a:ext cx="754" cy="754"/>
            </a:xfrm>
            <a:prstGeom prst="ellips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7" name="椭圆 6"/>
            <p:cNvSpPr/>
            <p:nvPr/>
          </p:nvSpPr>
          <p:spPr>
            <a:xfrm>
              <a:off x="18023" y="4966"/>
              <a:ext cx="867" cy="8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椭圆 7"/>
            <p:cNvSpPr/>
            <p:nvPr/>
          </p:nvSpPr>
          <p:spPr>
            <a:xfrm>
              <a:off x="13688" y="9089"/>
              <a:ext cx="1300" cy="1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椭圆 8"/>
            <p:cNvSpPr/>
            <p:nvPr/>
          </p:nvSpPr>
          <p:spPr>
            <a:xfrm>
              <a:off x="15309" y="1214"/>
              <a:ext cx="329" cy="3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10" name="任意多边形: 形状 9"/>
            <p:cNvSpPr/>
            <p:nvPr/>
          </p:nvSpPr>
          <p:spPr>
            <a:xfrm flipH="1">
              <a:off x="0" y="6495"/>
              <a:ext cx="3930" cy="430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sp>
          <p:nvSpPr>
            <p:cNvPr id="11" name="任意多边形: 形状 10"/>
            <p:cNvSpPr/>
            <p:nvPr/>
          </p:nvSpPr>
          <p:spPr>
            <a:xfrm flipH="1">
              <a:off x="16508" y="0"/>
              <a:ext cx="2692" cy="2428"/>
            </a:xfrm>
            <a:custGeom>
              <a:avLst/>
              <a:gdLst>
                <a:gd name="connsiteX0" fmla="*/ 0 w 1709721"/>
                <a:gd name="connsiteY0" fmla="*/ 0 h 1542092"/>
                <a:gd name="connsiteX1" fmla="*/ 1709721 w 1709721"/>
                <a:gd name="connsiteY1" fmla="*/ 0 h 1542092"/>
                <a:gd name="connsiteX2" fmla="*/ 1683816 w 1709721"/>
                <a:gd name="connsiteY2" fmla="*/ 169743 h 1542092"/>
                <a:gd name="connsiteX3" fmla="*/ 0 w 1709721"/>
                <a:gd name="connsiteY3" fmla="*/ 1542092 h 1542092"/>
              </a:gdLst>
              <a:ahLst/>
              <a:cxnLst>
                <a:cxn ang="0">
                  <a:pos x="connsiteX0" y="connsiteY0"/>
                </a:cxn>
                <a:cxn ang="0">
                  <a:pos x="connsiteX1" y="connsiteY1"/>
                </a:cxn>
                <a:cxn ang="0">
                  <a:pos x="connsiteX2" y="connsiteY2"/>
                </a:cxn>
                <a:cxn ang="0">
                  <a:pos x="connsiteX3" y="connsiteY3"/>
                </a:cxn>
              </a:cxnLst>
              <a:rect l="l" t="t" r="r" b="b"/>
              <a:pathLst>
                <a:path w="1709721" h="1542092">
                  <a:moveTo>
                    <a:pt x="0" y="0"/>
                  </a:moveTo>
                  <a:lnTo>
                    <a:pt x="1709721" y="0"/>
                  </a:lnTo>
                  <a:lnTo>
                    <a:pt x="1683816" y="169743"/>
                  </a:lnTo>
                  <a:cubicBezTo>
                    <a:pt x="1523550" y="952941"/>
                    <a:pt x="830577" y="1542092"/>
                    <a:pt x="0" y="154209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endParaRPr lang="zh-CN" altLang="en-US" sz="1600">
                <a:solidFill>
                  <a:schemeClr val="bg1"/>
                </a:solidFill>
                <a:latin typeface="+mj-ea"/>
                <a:ea typeface="+mj-ea"/>
              </a:endParaRPr>
            </a:p>
          </p:txBody>
        </p:sp>
      </p:grpSp>
      <p:grpSp>
        <p:nvGrpSpPr>
          <p:cNvPr id="3" name="组合 2"/>
          <p:cNvGrpSpPr/>
          <p:nvPr/>
        </p:nvGrpSpPr>
        <p:grpSpPr>
          <a:xfrm>
            <a:off x="8128849" y="1826566"/>
            <a:ext cx="10186827" cy="4816867"/>
            <a:chOff x="7683144" y="1826566"/>
            <a:chExt cx="10186827" cy="4816867"/>
          </a:xfrm>
        </p:grpSpPr>
        <p:sp>
          <p:nvSpPr>
            <p:cNvPr id="1099" name="矩形 1098"/>
            <p:cNvSpPr/>
            <p:nvPr>
              <p:custDataLst>
                <p:tags r:id="rId12"/>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8" name="矩形 1097"/>
            <p:cNvSpPr/>
            <p:nvPr>
              <p:custDataLst>
                <p:tags r:id="rId13"/>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3" name="矩形 1092"/>
            <p:cNvSpPr/>
            <p:nvPr>
              <p:custDataLst>
                <p:tags r:id="rId14"/>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4" name="矩形 1093"/>
            <p:cNvSpPr/>
            <p:nvPr>
              <p:custDataLst>
                <p:tags r:id="rId15"/>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5" name="矩形 1094"/>
            <p:cNvSpPr/>
            <p:nvPr>
              <p:custDataLst>
                <p:tags r:id="rId16"/>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2" name="矩形 1091"/>
            <p:cNvSpPr/>
            <p:nvPr>
              <p:custDataLst>
                <p:tags r:id="rId17"/>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1" name="矩形 1090"/>
            <p:cNvSpPr/>
            <p:nvPr>
              <p:custDataLst>
                <p:tags r:id="rId18"/>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090" name="矩形 1089"/>
            <p:cNvSpPr/>
            <p:nvPr>
              <p:custDataLst>
                <p:tags r:id="rId19"/>
              </p:custDataLst>
            </p:nvPr>
          </p:nvSpPr>
          <p:spPr>
            <a:xfrm>
              <a:off x="8556447" y="1982913"/>
              <a:ext cx="6791218" cy="559014"/>
            </a:xfrm>
            <a:prstGeom prst="rect">
              <a:avLst/>
            </a:prstGeom>
            <a:gradFill flip="none" rotWithShape="1">
              <a:gsLst>
                <a:gs pos="100000">
                  <a:schemeClr val="accent1">
                    <a:alpha val="0"/>
                  </a:schemeClr>
                </a:gs>
                <a:gs pos="0">
                  <a:schemeClr val="accent2">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flipH="1">
            <a:off x="-6123675" y="1826566"/>
            <a:ext cx="10186827" cy="4816867"/>
            <a:chOff x="7683144" y="1826566"/>
            <a:chExt cx="10186827" cy="4816867"/>
          </a:xfrm>
        </p:grpSpPr>
        <p:sp>
          <p:nvSpPr>
            <p:cNvPr id="5" name="矩形 4"/>
            <p:cNvSpPr/>
            <p:nvPr>
              <p:custDataLst>
                <p:tags r:id="rId4"/>
              </p:custDataLst>
            </p:nvPr>
          </p:nvSpPr>
          <p:spPr>
            <a:xfrm>
              <a:off x="10518458" y="4632462"/>
              <a:ext cx="6791218" cy="369360"/>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 name="矩形 1"/>
            <p:cNvSpPr/>
            <p:nvPr>
              <p:custDataLst>
                <p:tags r:id="rId5"/>
              </p:custDataLst>
            </p:nvPr>
          </p:nvSpPr>
          <p:spPr>
            <a:xfrm>
              <a:off x="11078753" y="1826566"/>
              <a:ext cx="6791218" cy="296899"/>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6" name="矩形 15"/>
            <p:cNvSpPr/>
            <p:nvPr>
              <p:custDataLst>
                <p:tags r:id="rId6"/>
              </p:custDataLst>
            </p:nvPr>
          </p:nvSpPr>
          <p:spPr>
            <a:xfrm>
              <a:off x="9379542" y="4846985"/>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7"/>
              </p:custDataLst>
            </p:nvPr>
          </p:nvSpPr>
          <p:spPr>
            <a:xfrm>
              <a:off x="8556447" y="5901318"/>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8"/>
              </p:custDataLst>
            </p:nvPr>
          </p:nvSpPr>
          <p:spPr>
            <a:xfrm>
              <a:off x="9594137" y="655313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9"/>
              </p:custDataLst>
            </p:nvPr>
          </p:nvSpPr>
          <p:spPr>
            <a:xfrm>
              <a:off x="7683144" y="3720481"/>
              <a:ext cx="6791218" cy="90302"/>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10"/>
              </p:custDataLst>
            </p:nvPr>
          </p:nvSpPr>
          <p:spPr>
            <a:xfrm>
              <a:off x="9594137" y="3131050"/>
              <a:ext cx="6791218" cy="187503"/>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lvl="0" algn="ctr">
                <a:buClrTx/>
                <a:buSzTx/>
                <a:buFontTx/>
              </a:pPr>
              <a:endParaRPr lang="en-US" altLang="en-US">
                <a:solidFill>
                  <a:schemeClr val="accent1"/>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11"/>
              </p:custDataLst>
            </p:nvPr>
          </p:nvSpPr>
          <p:spPr>
            <a:xfrm>
              <a:off x="8556447" y="1982913"/>
              <a:ext cx="6791218" cy="559014"/>
            </a:xfrm>
            <a:prstGeom prst="rect">
              <a:avLst/>
            </a:prstGeom>
            <a:gradFill flip="none" rotWithShape="1">
              <a:gsLst>
                <a:gs pos="100000">
                  <a:schemeClr val="accent1">
                    <a:alpha val="0"/>
                  </a:schemeClr>
                </a:gs>
                <a:gs pos="0">
                  <a:schemeClr val="accent2">
                    <a:alpha val="1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en-US" altLang="en-US">
                <a:solidFill>
                  <a:schemeClr val="accent1"/>
                </a:solidFill>
                <a:latin typeface="微软雅黑" panose="020B0503020204020204" pitchFamily="34" charset="-122"/>
                <a:ea typeface="微软雅黑" panose="020B0503020204020204" pitchFamily="34" charset="-122"/>
              </a:endParaRPr>
            </a:p>
          </p:txBody>
        </p:sp>
      </p:grpSp>
      <p:sp>
        <p:nvSpPr>
          <p:cNvPr id="12" name="序号"/>
          <p:cNvSpPr txBox="1"/>
          <p:nvPr/>
        </p:nvSpPr>
        <p:spPr>
          <a:xfrm>
            <a:off x="2344420" y="2054860"/>
            <a:ext cx="2483485" cy="2089150"/>
          </a:xfrm>
          <a:prstGeom prst="rect">
            <a:avLst/>
          </a:prstGeom>
        </p:spPr>
        <p:txBody>
          <a:bodyPr wrap="square">
            <a:normAutofit/>
          </a:bodyPr>
          <a:lstStyle>
            <a:defPPr>
              <a:defRPr lang="en-US"/>
            </a:defPPr>
            <a:lvl1pPr marL="0" indent="0" algn="l" defTabSz="914400" rtl="0" eaLnBrk="1" latinLnBrk="0" hangingPunct="1">
              <a:lnSpc>
                <a:spcPct val="90000"/>
              </a:lnSpc>
              <a:spcBef>
                <a:spcPts val="1000"/>
              </a:spcBef>
              <a:buFont typeface="Arial" pitchFamily="34" charset="0"/>
              <a:buNone/>
              <a:defRPr sz="16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lnSpc>
                <a:spcPct val="100000"/>
              </a:lnSpc>
            </a:pPr>
            <a:r>
              <a:rPr lang="en-US" altLang="zh-CN" sz="12000" b="1">
                <a:solidFill>
                  <a:schemeClr val="accent1"/>
                </a:solidFill>
                <a:latin typeface="微软雅黑" panose="020B0503020204020204" pitchFamily="34" charset="-122"/>
                <a:ea typeface="微软雅黑" panose="020B0503020204020204" pitchFamily="34" charset="-122"/>
              </a:rPr>
              <a:t>03</a:t>
            </a:r>
          </a:p>
        </p:txBody>
      </p:sp>
      <p:sp>
        <p:nvSpPr>
          <p:cNvPr id="34" name="标题"/>
          <p:cNvSpPr txBox="1"/>
          <p:nvPr>
            <p:custDataLst>
              <p:tags r:id="rId2"/>
            </p:custDataLst>
          </p:nvPr>
        </p:nvSpPr>
        <p:spPr>
          <a:xfrm>
            <a:off x="4404995" y="2298700"/>
            <a:ext cx="7272232" cy="932180"/>
          </a:xfrm>
          <a:prstGeom prst="rect">
            <a:avLst/>
          </a:prstGeom>
          <a:noFill/>
        </p:spPr>
        <p:txBody>
          <a:bodyPr wrap="square" rtlCol="0" anchor="ctr" anchorCtr="0">
            <a:normAutofit fontScale="70000" lnSpcReduction="20000"/>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sz="4800" b="1" i="0" dirty="0">
                <a:solidFill>
                  <a:srgbClr val="0D0D0D"/>
                </a:solidFill>
                <a:effectLst/>
                <a:highlight>
                  <a:srgbClr val="FFFFFF"/>
                </a:highlight>
                <a:latin typeface="Söhne"/>
              </a:rPr>
              <a:t>Software Generation and Management Platform</a:t>
            </a:r>
            <a:endParaRPr lang="zh-CN" altLang="en-US" sz="4800" spc="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5" name="副标题"/>
          <p:cNvSpPr txBox="1"/>
          <p:nvPr>
            <p:custDataLst>
              <p:tags r:id="rId3"/>
            </p:custDataLst>
          </p:nvPr>
        </p:nvSpPr>
        <p:spPr>
          <a:xfrm>
            <a:off x="4404995" y="3174365"/>
            <a:ext cx="7119463" cy="550545"/>
          </a:xfrm>
          <a:prstGeom prst="rect">
            <a:avLst/>
          </a:prstGeom>
          <a:noFill/>
        </p:spPr>
        <p:txBody>
          <a:bodyPr wrap="square" rtlCol="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accent1"/>
                </a:solidFill>
                <a:latin typeface="微软雅黑" panose="020B0503020204020204" pitchFamily="34" charset="-122"/>
                <a:ea typeface="微软雅黑" panose="020B0503020204020204" pitchFamily="34" charset="-122"/>
              </a:rPr>
              <a:t>Software</a:t>
            </a:r>
            <a:r>
              <a:rPr lang="zh-CN" altLang="en-US" sz="1400" dirty="0">
                <a:solidFill>
                  <a:schemeClr val="accent1"/>
                </a:solidFill>
                <a:latin typeface="微软雅黑" panose="020B0503020204020204" pitchFamily="34" charset="-122"/>
                <a:ea typeface="微软雅黑" panose="020B0503020204020204" pitchFamily="34" charset="-122"/>
              </a:rPr>
              <a:t> </a:t>
            </a:r>
            <a:r>
              <a:rPr lang="en-US" altLang="zh-CN" sz="1400" dirty="0">
                <a:solidFill>
                  <a:schemeClr val="accent1"/>
                </a:solidFill>
                <a:latin typeface="微软雅黑" panose="020B0503020204020204" pitchFamily="34" charset="-122"/>
                <a:ea typeface="微软雅黑" panose="020B0503020204020204" pitchFamily="34" charset="-122"/>
              </a:rPr>
              <a:t>Generate and Management Platform</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0"/>
  <p:tag name="AS_OS" val="Microsoft Windows NT 10.0.17763.0"/>
  <p:tag name="AS_RELEASE_DATE" val="2023.03.14"/>
  <p:tag name="AS_TITLE" val="Aspose.Slides for .NET6"/>
  <p:tag name="AS_VERSION" val="23.3"/>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
  <p:tag name="KSO_WM_UNIT_TEXT_FILL_FORE_SCHEMECOLOR_INDEX_BRIGHTNESS" val="0.15"/>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 name="KSO_WM_DIAGRAM_GROUP_CODE" val="l1-1"/>
  <p:tag name="KSO_WM_TAG_VERSION" val="2.0"/>
  <p:tag name="KSO_WM_TEMPLATE_INDEX" val="19882022"/>
  <p:tag name="KSO_WM_UNIT_FILL_FORE_SCHEMECOLOR_INDEX" val="5"/>
  <p:tag name="KSO_WM_UNIT_FILL_FORE_SCHEMECOLOR_INDEX_BRIGHTNESS" val="0"/>
  <p:tag name="KSO_WM_UNIT_FILL_TYPE" val="1"/>
  <p:tag name="KSO_WM_UNIT_ID" val="diagram19882022_2*l_h_i*634_1_3"/>
  <p:tag name="KSO_WM_UNIT_INDEX" val="634_1_3"/>
  <p:tag name="KSO_WM_UNIT_SHADOW_SCHEMECOLOR_INDEX" val="5"/>
  <p:tag name="KSO_WM_UNIT_SHADOW_SCHEMECOLOR_INDEX_BRIGHTNESS" val="0"/>
  <p:tag name="KSO_WM_UNIT_TYPE" val="l_h_i"/>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 name="KSO_WM_DIAGRAM_GROUP_CODE" val="l1-1"/>
  <p:tag name="KSO_WM_TAG_VERSION" val="2.0"/>
  <p:tag name="KSO_WM_TEMPLATE_INDEX" val="19882022"/>
  <p:tag name="KSO_WM_UNIT_ID" val="diagram19882022_2*l_h_f*634_1_1"/>
  <p:tag name="KSO_WM_UNIT_INDEX" val="634_1_1"/>
  <p:tag name="KSO_WM_UNIT_TEXT_FILL_FORE_SCHEMECOLOR_INDEX" val="1"/>
  <p:tag name="KSO_WM_UNIT_TEXT_FILL_FORE_SCHEMECOLOR_INDEX_BRIGHTNESS" val="0.15"/>
  <p:tag name="KSO_WM_UNIT_TEXT_FILL_TYPE" val="1"/>
  <p:tag name="KSO_WM_UNIT_TYPE" val="l_h_f"/>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5"/>
  <p:tag name="KSO_WM_UNIT_FILL_FORE_SCHEMECOLOR_INDEX_1_BRIGHTNESS" val="0"/>
  <p:tag name="KSO_WM_UNIT_FILL_FORE_SCHEMECOLOR_INDEX_1_POS" val="0"/>
  <p:tag name="KSO_WM_UNIT_FILL_FORE_SCHEMECOLOR_INDEX_1_TRANS" val="0"/>
  <p:tag name="KSO_WM_UNIT_FILL_FORE_SCHEMECOLOR_INDEX_2" val="6"/>
  <p:tag name="KSO_WM_UNIT_FILL_FORE_SCHEMECOLOR_INDEX_2_BRIGHTNESS" val="0"/>
  <p:tag name="KSO_WM_UNIT_FILL_FORE_SCHEMECOLOR_INDEX_2_POS" val="1"/>
  <p:tag name="KSO_WM_UNIT_FILL_FORE_SCHEMECOLOR_INDEX_2_TRANS" val="0"/>
  <p:tag name="KSO_WM_UNIT_FILL_GRADIENT_ANGLE" val="45"/>
  <p:tag name="KSO_WM_UNIT_FILL_GRADIENT_DIRECTION" val="0"/>
  <p:tag name="KSO_WM_UNIT_FILL_GRADIENT_TYPE" val="0"/>
  <p:tag name="KSO_WM_UNIT_FILL_TYPE" val="3"/>
  <p:tag name="KSO_WM_UNIT_TEXT_FILL_FORE_SCHEMECOLOR_INDEX" val="2"/>
  <p:tag name="KSO_WM_UNIT_TEXT_FILL_FORE_SCHEMECOLOR_INDEX_BRIGHTNESS" val="0"/>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35"/>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9"/>
  <p:tag name="KSO_WM_UNIT_LINE_FORE_SCHEMECOLOR_INDEX_BRIGHTNESS" val="0.25"/>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9"/>
  <p:tag name="KSO_WM_UNIT_LINE_FORE_SCHEMECOLOR_INDEX_BRIGHTNESS" val="0.25"/>
  <p:tag name="KSO_WM_UNIT_TEXT_FILL_FORE_SCHEMECOLOR_INDEX" val="2"/>
  <p:tag name="KSO_WM_UNIT_TEXT_FILL_FORE_SCHEMECOLOR_INDEX_BRIGHTNESS" val="0"/>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9"/>
  <p:tag name="KSO_WM_UNIT_LINE_FORE_SCHEMECOLOR_INDEX_BRIGHTNESS" val="0.25"/>
  <p:tag name="KSO_WM_UNIT_TEXT_FILL_FORE_SCHEMECOLOR_INDEX" val="2"/>
  <p:tag name="KSO_WM_UNIT_TEXT_FILL_FORE_SCHEMECOLOR_INDEX_BRIGHTNESS" val="0"/>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15"/>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1" val="7"/>
  <p:tag name="KSO_WM_UNIT_FILL_FORE_SCHEMECOLOR_INDEX_1_BRIGHTNESS" val="0"/>
  <p:tag name="KSO_WM_UNIT_FILL_FORE_SCHEMECOLOR_INDEX_1_POS" val="0.02"/>
  <p:tag name="KSO_WM_UNIT_FILL_FORE_SCHEMECOLOR_INDEX_1_TRANS" val="0"/>
  <p:tag name="KSO_WM_UNIT_FILL_FORE_SCHEMECOLOR_INDEX_2" val="6"/>
  <p:tag name="KSO_WM_UNIT_FILL_FORE_SCHEMECOLOR_INDEX_2_BRIGHTNESS" val="0"/>
  <p:tag name="KSO_WM_UNIT_FILL_FORE_SCHEMECOLOR_INDEX_2_POS" val="0.67"/>
  <p:tag name="KSO_WM_UNIT_FILL_FORE_SCHEMECOLOR_INDEX_2_TRANS" val="0"/>
  <p:tag name="KSO_WM_UNIT_FILL_FORE_SCHEMECOLOR_INDEX_3" val="9"/>
  <p:tag name="KSO_WM_UNIT_FILL_FORE_SCHEMECOLOR_INDEX_3_BRIGHTNESS" val="0"/>
  <p:tag name="KSO_WM_UNIT_FILL_FORE_SCHEMECOLOR_INDEX_3_POS" val="1"/>
  <p:tag name="KSO_WM_UNIT_FILL_FORE_SCHEMECOLOR_INDEX_3_TRANS" val="0"/>
  <p:tag name="KSO_WM_UNIT_FILL_GRADIENT_ANGLE" val="0"/>
  <p:tag name="KSO_WM_UNIT_FILL_GRADIENT_DIRECTION" val="-2"/>
  <p:tag name="KSO_WM_UNIT_FILL_GRADIENT_TYPE" val="2"/>
  <p:tag name="KSO_WM_UNIT_FILL_TYPE" val="3"/>
  <p:tag name="KSO_WM_UNIT_TEXT_FILL_FORE_SCHEMECOLOR_INDEX" val="2"/>
  <p:tag name="KSO_WM_UNIT_TEXT_FILL_FORE_SCHEMECOLOR_INDEX_BRIGHTNESS" val="0"/>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4"/>
  <p:tag name="KSO_WM_UNIT_TEXT_FILL_FORE_SCHEMECOLOR_INDEX_BRIGHTNESS" val="-0.5"/>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5"/>
  <p:tag name="KSO_WM_UNIT_TEXT_FILL_FORE_SCHEMECOLOR_INDEX_BRIGHTNESS" val="0"/>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FILL_FORE_SCHEMECOLOR_INDEX" val="14"/>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 val="8"/>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2.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3.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4.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5.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6.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7.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docProps/app.xml><?xml version="1.0" encoding="utf-8"?>
<Properties xmlns="http://schemas.openxmlformats.org/officeDocument/2006/extended-properties" xmlns:vt="http://schemas.openxmlformats.org/officeDocument/2006/docPropsVTypes">
  <TotalTime>99</TotalTime>
  <Words>1641</Words>
  <Application>Microsoft Office PowerPoint</Application>
  <PresentationFormat>ワイド画面</PresentationFormat>
  <Paragraphs>141</Paragraphs>
  <Slides>29</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29</vt:i4>
      </vt:variant>
    </vt:vector>
  </HeadingPairs>
  <TitlesOfParts>
    <vt:vector size="40" baseType="lpstr">
      <vt:lpstr>等线</vt:lpstr>
      <vt:lpstr>inpin heiti</vt:lpstr>
      <vt:lpstr>微软雅黑</vt:lpstr>
      <vt:lpstr>ＭＳ Ｐゴシック</vt:lpstr>
      <vt:lpstr>Söhne</vt:lpstr>
      <vt:lpstr>思源宋体 CN</vt:lpstr>
      <vt:lpstr>思源黑体 CN Normal</vt:lpstr>
      <vt:lpstr>Arial</vt:lpstr>
      <vt:lpstr>Calibri</vt:lpstr>
      <vt:lpstr>Roboto</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wei tei</dc:creator>
  <cp:lastModifiedBy>wei tei</cp:lastModifiedBy>
  <cp:revision>15</cp:revision>
  <cp:lastPrinted>2023-05-05T09:05:48Z</cp:lastPrinted>
  <dcterms:created xsi:type="dcterms:W3CDTF">2023-05-05T01:05:48Z</dcterms:created>
  <dcterms:modified xsi:type="dcterms:W3CDTF">2024-05-24T04:48:46Z</dcterms:modified>
</cp:coreProperties>
</file>